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36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0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7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28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60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87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11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0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569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85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8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3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8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BEFC2-9B24-42E5-9CF9-2314D122D4B4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2BCB-7E9D-41B2-9A0F-242630802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5D98BF2-13E2-4999-948A-7CB22F3ECB2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3/2/2015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E86C78-5EA6-47E0-A5A1-5056B24222D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5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0" y="2715284"/>
            <a:ext cx="5106113" cy="22482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4: Implementation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Constructor 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605349" y="1881051"/>
            <a:ext cx="1837508" cy="612648"/>
          </a:xfrm>
          <a:prstGeom prst="wedgeRectCallout">
            <a:avLst>
              <a:gd name="adj1" fmla="val 17556"/>
              <a:gd name="adj2" fmla="val 852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Constructor Method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8620180" y="3411147"/>
            <a:ext cx="1837508" cy="612648"/>
          </a:xfrm>
          <a:prstGeom prst="wedgeRectCallout">
            <a:avLst>
              <a:gd name="adj1" fmla="val -208984"/>
              <a:gd name="adj2" fmla="val -668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Verification of number of inputs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4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90" y="1635353"/>
            <a:ext cx="3587114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185852" y="1759131"/>
            <a:ext cx="2072639" cy="612648"/>
          </a:xfrm>
          <a:prstGeom prst="wedgeRectCallout">
            <a:avLst>
              <a:gd name="adj1" fmla="val 55877"/>
              <a:gd name="adj2" fmla="val 866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heck if have minimum size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8729523" y="2065455"/>
            <a:ext cx="1837508" cy="612648"/>
          </a:xfrm>
          <a:prstGeom prst="wedgeRectCallout">
            <a:avLst>
              <a:gd name="adj1" fmla="val -142159"/>
              <a:gd name="adj2" fmla="val 1250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CRC check of header.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65" y="1447800"/>
            <a:ext cx="4919020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734491" y="3368039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</a:t>
            </a:r>
            <a:r>
              <a:rPr lang="en-US" dirty="0">
                <a:solidFill>
                  <a:prstClr val="black"/>
                </a:solidFill>
              </a:rPr>
              <a:t>aximum size of data field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734492" y="5421085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Creation of CRC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734490" y="4383676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Mapping chars to bits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2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54" y="1447800"/>
            <a:ext cx="4365042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Data field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342008" y="2554165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Extract the data size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246214" y="3690692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 Check of size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0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76" y="1552303"/>
            <a:ext cx="5621091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en-US" dirty="0" smtClean="0"/>
              <a:t>Receiving a Frame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524001" y="1979399"/>
            <a:ext cx="2072639" cy="612648"/>
          </a:xfrm>
          <a:prstGeom prst="wedgeRectCallout">
            <a:avLst>
              <a:gd name="adj1" fmla="val 71843"/>
              <a:gd name="adj2" fmla="val -57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Check The </a:t>
            </a:r>
            <a:r>
              <a:rPr lang="en-US" dirty="0" err="1">
                <a:solidFill>
                  <a:prstClr val="black"/>
                </a:solidFill>
              </a:rPr>
              <a:t>FrameType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24001" y="3235452"/>
            <a:ext cx="2072639" cy="612648"/>
          </a:xfrm>
          <a:prstGeom prst="wedgeRectCallout">
            <a:avLst>
              <a:gd name="adj1" fmla="val 89070"/>
              <a:gd name="adj2" fmla="val -753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Verify the data CRC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624149" y="4946686"/>
            <a:ext cx="2072639" cy="612648"/>
          </a:xfrm>
          <a:prstGeom prst="wedgeRectCallout">
            <a:avLst>
              <a:gd name="adj1" fmla="val 74784"/>
              <a:gd name="adj2" fmla="val 123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Drop Invalid Frame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385050" y="4554801"/>
            <a:ext cx="2072639" cy="612648"/>
          </a:xfrm>
          <a:prstGeom prst="wedgeRectCallout">
            <a:avLst>
              <a:gd name="adj1" fmla="val -146644"/>
              <a:gd name="adj2" fmla="val -1421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Create the ACK to send back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202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Verdana</vt:lpstr>
      <vt:lpstr>Wingdings 2</vt:lpstr>
      <vt:lpstr>Office Theme</vt:lpstr>
      <vt:lpstr>Solstice</vt:lpstr>
      <vt:lpstr>PowerPoint Presentation</vt:lpstr>
      <vt:lpstr>Section 4: Implementation Constructor </vt:lpstr>
      <vt:lpstr>Implementation  Constructor</vt:lpstr>
      <vt:lpstr>Implementation  Data field</vt:lpstr>
      <vt:lpstr>Implementation  Data field</vt:lpstr>
      <vt:lpstr>Implementation  Receiving a Frame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Iida</dc:creator>
  <cp:lastModifiedBy>Renato Iida</cp:lastModifiedBy>
  <cp:revision>1</cp:revision>
  <dcterms:created xsi:type="dcterms:W3CDTF">2015-03-02T19:02:11Z</dcterms:created>
  <dcterms:modified xsi:type="dcterms:W3CDTF">2015-03-02T19:02:26Z</dcterms:modified>
</cp:coreProperties>
</file>