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60" r:id="rId2"/>
    <p:sldId id="261" r:id="rId3"/>
    <p:sldId id="267" r:id="rId4"/>
    <p:sldId id="268" r:id="rId5"/>
    <p:sldId id="269" r:id="rId6"/>
    <p:sldId id="266" r:id="rId7"/>
    <p:sldId id="264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FF"/>
    <a:srgbClr val="00FF00"/>
    <a:srgbClr val="FFCCCC"/>
    <a:srgbClr val="CCFFCC"/>
    <a:srgbClr val="FF5050"/>
    <a:srgbClr val="FFFF99"/>
    <a:srgbClr val="66CCFF"/>
    <a:srgbClr val="FF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9ED96-DF12-483F-B249-3EE4C113556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08BF-3E39-4C2F-A67D-1A53008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2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08BF-3E39-4C2F-A67D-1A53008FE3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D98BF2-13E2-4999-948A-7CB22F3ECB2B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E86C78-5EA6-47E0-A5A1-5056B24222D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341" y="1951038"/>
            <a:ext cx="749808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Simplex Control and Message/ACK Exchange</a:t>
            </a: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/>
              </a:rPr>
              <a:t>				-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Module 6 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Calibri"/>
              </a:rPr>
              <a:t>Final Presentation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467" y="4538135"/>
            <a:ext cx="4572000" cy="143086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Iida: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rfiida@wpi.edu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lewang@wpi.edu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Rebecca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Cooper: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rrcooper@wpi.edu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Outline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Diagram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Interfacing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Recorded Demonstration</a:t>
            </a:r>
          </a:p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Lesson Learned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End-to-end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294" t="17821" r="28095" b="32839"/>
          <a:stretch/>
        </p:blipFill>
        <p:spPr>
          <a:xfrm>
            <a:off x="1288868" y="1417638"/>
            <a:ext cx="7097486" cy="413731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74468" y="1654628"/>
            <a:ext cx="914400" cy="612648"/>
          </a:xfrm>
          <a:prstGeom prst="wedgeRectCallout">
            <a:avLst>
              <a:gd name="adj1" fmla="val 62976"/>
              <a:gd name="adj2" fmla="val 824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Test Array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715794" y="2572942"/>
            <a:ext cx="1355054" cy="859101"/>
          </a:xfrm>
          <a:prstGeom prst="wedgeRectCallout">
            <a:avLst>
              <a:gd name="adj1" fmla="val -115071"/>
              <a:gd name="adj2" fmla="val 727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Package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418114" y="5838855"/>
            <a:ext cx="1728652" cy="859101"/>
          </a:xfrm>
          <a:prstGeom prst="wedgeRectCallout">
            <a:avLst>
              <a:gd name="adj1" fmla="val -98898"/>
              <a:gd name="adj2" fmla="val -1198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End-to-End</a:t>
            </a:r>
          </a:p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and Receive Method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40" t="14930" r="31114" b="30156"/>
          <a:stretch/>
        </p:blipFill>
        <p:spPr>
          <a:xfrm>
            <a:off x="2002971" y="1907176"/>
            <a:ext cx="5590903" cy="396581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10490" y="2307771"/>
            <a:ext cx="914400" cy="612648"/>
          </a:xfrm>
          <a:prstGeom prst="wedgeRectCallout">
            <a:avLst>
              <a:gd name="adj1" fmla="val 62976"/>
              <a:gd name="adj2" fmla="val 824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BS2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7075713" y="3992879"/>
            <a:ext cx="914400" cy="612648"/>
          </a:xfrm>
          <a:prstGeom prst="wedgeRectCallout">
            <a:avLst>
              <a:gd name="adj1" fmla="val -220833"/>
              <a:gd name="adj2" fmla="val 710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UE2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8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UE Receive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973" t="15549" r="32042" b="30775"/>
          <a:stretch/>
        </p:blipFill>
        <p:spPr>
          <a:xfrm>
            <a:off x="1942010" y="2107473"/>
            <a:ext cx="5690178" cy="3735977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792480" y="2307771"/>
            <a:ext cx="1332410" cy="612648"/>
          </a:xfrm>
          <a:prstGeom prst="wedgeRectCallout">
            <a:avLst>
              <a:gd name="adj1" fmla="val 78662"/>
              <a:gd name="adj2" fmla="val 1591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CRC</a:t>
            </a:r>
          </a:p>
          <a:p>
            <a:pPr algn="ctr"/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215051" y="2834640"/>
            <a:ext cx="1332410" cy="612648"/>
          </a:xfrm>
          <a:prstGeom prst="wedgeRectCallout">
            <a:avLst>
              <a:gd name="adj1" fmla="val -71011"/>
              <a:gd name="adj2" fmla="val 2046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 Packet Creation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69389" y="3975461"/>
            <a:ext cx="1332410" cy="612648"/>
          </a:xfrm>
          <a:prstGeom prst="wedgeRectCallout">
            <a:avLst>
              <a:gd name="adj1" fmla="val 93695"/>
              <a:gd name="adj2" fmla="val 196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Receiving 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from the Base 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layer will received the frame and pass it to us.</a:t>
            </a:r>
          </a:p>
          <a:p>
            <a:r>
              <a:rPr lang="en-US" dirty="0" smtClean="0"/>
              <a:t>We will read the receiver ID.</a:t>
            </a:r>
          </a:p>
          <a:p>
            <a:r>
              <a:rPr lang="en-US" dirty="0" smtClean="0"/>
              <a:t>Use address table from team 5 to determine which physical resource will send the frame.</a:t>
            </a:r>
          </a:p>
          <a:p>
            <a:r>
              <a:rPr lang="en-US" dirty="0" smtClean="0"/>
              <a:t>Team 3 will determine if it needs to be stored.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7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 4 add the new Frame Types</a:t>
            </a:r>
          </a:p>
          <a:p>
            <a:r>
              <a:rPr lang="en-US" dirty="0" smtClean="0"/>
              <a:t>The Team 4 and 6 code are merged</a:t>
            </a:r>
          </a:p>
          <a:p>
            <a:r>
              <a:rPr lang="en-US" dirty="0" smtClean="0"/>
              <a:t>Using the same repository.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4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the transmission and receiver methods from Team 1,2,3.</a:t>
            </a:r>
          </a:p>
          <a:p>
            <a:r>
              <a:rPr lang="en-US" dirty="0" smtClean="0"/>
              <a:t>Verify with Team 5 how to get the address tables to update routing.</a:t>
            </a:r>
          </a:p>
          <a:p>
            <a:r>
              <a:rPr lang="en-US" dirty="0" smtClean="0"/>
              <a:t>Fine tune the timeout of the end-to-end based on specification of the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2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241</TotalTime>
  <Words>172</Words>
  <Application>Microsoft Office PowerPoint</Application>
  <PresentationFormat>On-screen Show (4:3)</PresentationFormat>
  <Paragraphs>42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Simplex Control and Message/ACK Exchange     - Module 6 Final Presentation</vt:lpstr>
      <vt:lpstr>Outline</vt:lpstr>
      <vt:lpstr>End-to-end communication</vt:lpstr>
      <vt:lpstr>Send and Receive Method</vt:lpstr>
      <vt:lpstr>UE Receive Process</vt:lpstr>
      <vt:lpstr>Routing from the Base Stations</vt:lpstr>
      <vt:lpstr>Code </vt:lpstr>
      <vt:lpstr>Next Week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Wang</dc:creator>
  <cp:lastModifiedBy>Renato Iida</cp:lastModifiedBy>
  <cp:revision>34</cp:revision>
  <dcterms:created xsi:type="dcterms:W3CDTF">2015-02-13T08:33:49Z</dcterms:created>
  <dcterms:modified xsi:type="dcterms:W3CDTF">2015-02-28T15:28:39Z</dcterms:modified>
</cp:coreProperties>
</file>