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2514600"/>
            <a:ext cx="1219200" cy="1676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GSM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9,6kbps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1992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295400" y="2286000"/>
            <a:ext cx="1600200" cy="2133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HSCSD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14.4kbps </a:t>
            </a:r>
            <a:r>
              <a:rPr lang="en-US" sz="1600" dirty="0" err="1" smtClean="0">
                <a:solidFill>
                  <a:schemeClr val="tx1"/>
                </a:solidFill>
              </a:rPr>
              <a:t>por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timeslot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Rel96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71800" y="2057400"/>
            <a:ext cx="1752600" cy="2590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GPRS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GMSK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171kbps </a:t>
            </a:r>
            <a:r>
              <a:rPr lang="en-US" sz="1600" dirty="0" err="1" smtClean="0">
                <a:solidFill>
                  <a:schemeClr val="tx1"/>
                </a:solidFill>
              </a:rPr>
              <a:t>por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portadora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Rel98 (2000)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800600" y="1828800"/>
            <a:ext cx="1752600" cy="3124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EDGE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8PSK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473kbps </a:t>
            </a:r>
            <a:r>
              <a:rPr lang="en-US" sz="1600" dirty="0" err="1" smtClean="0">
                <a:solidFill>
                  <a:schemeClr val="tx1"/>
                </a:solidFill>
              </a:rPr>
              <a:t>por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portadora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Rel99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629400" y="838200"/>
            <a:ext cx="2514600" cy="5105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EDGE2 (Evolved)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EGPRS2 (QPSK, 16QAM, </a:t>
            </a:r>
            <a:r>
              <a:rPr lang="en-US" sz="1600" dirty="0" smtClean="0">
                <a:solidFill>
                  <a:schemeClr val="tx1"/>
                </a:solidFill>
              </a:rPr>
              <a:t>32</a:t>
            </a:r>
            <a:r>
              <a:rPr lang="en-US" sz="1600" dirty="0" smtClean="0">
                <a:solidFill>
                  <a:schemeClr val="tx1"/>
                </a:solidFill>
              </a:rPr>
              <a:t>QAM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DLDC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MSRD (DARPII)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LATRED (FANR)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652kbps  </a:t>
            </a:r>
            <a:r>
              <a:rPr lang="en-US" sz="1600" dirty="0" err="1" smtClean="0">
                <a:solidFill>
                  <a:schemeClr val="tx1"/>
                </a:solidFill>
              </a:rPr>
              <a:t>por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portadora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Rel7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2009-2010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152400"/>
            <a:ext cx="369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GSM data services evolution pathway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648866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http://www.etsi.org/WebSite/Technologies/hscsd.aspx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2514600"/>
            <a:ext cx="1219200" cy="1676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GSM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9,6kbps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1992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295400" y="2286000"/>
            <a:ext cx="1600200" cy="2133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HSCSD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14.4kbps </a:t>
            </a:r>
            <a:r>
              <a:rPr lang="en-US" sz="1600" dirty="0" err="1" smtClean="0">
                <a:solidFill>
                  <a:schemeClr val="tx1"/>
                </a:solidFill>
              </a:rPr>
              <a:t>por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timeslot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Rel96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71800" y="2057400"/>
            <a:ext cx="1752600" cy="2590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GPRS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GMSK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171kbps </a:t>
            </a:r>
            <a:r>
              <a:rPr lang="en-US" sz="1600" dirty="0" err="1" smtClean="0">
                <a:solidFill>
                  <a:schemeClr val="tx1"/>
                </a:solidFill>
              </a:rPr>
              <a:t>por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portadora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Rel98 (2000)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800600" y="1828800"/>
            <a:ext cx="1752600" cy="3124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EDGE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8PSK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473kbps </a:t>
            </a:r>
            <a:r>
              <a:rPr lang="en-US" sz="1600" dirty="0" err="1" smtClean="0">
                <a:solidFill>
                  <a:schemeClr val="tx1"/>
                </a:solidFill>
              </a:rPr>
              <a:t>por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portadora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Rel99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629400" y="838200"/>
            <a:ext cx="2514600" cy="5105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EDGE2 (Evolved)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EGPRS2 (QPSK, 16QAM, </a:t>
            </a:r>
            <a:r>
              <a:rPr lang="en-US" sz="1600" dirty="0" smtClean="0">
                <a:solidFill>
                  <a:schemeClr val="tx1"/>
                </a:solidFill>
              </a:rPr>
              <a:t>32</a:t>
            </a:r>
            <a:r>
              <a:rPr lang="en-US" sz="1600" dirty="0" smtClean="0">
                <a:solidFill>
                  <a:schemeClr val="tx1"/>
                </a:solidFill>
              </a:rPr>
              <a:t>QAM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DLDC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MSRD (DARPII)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LATRED (FANR)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652kbps  </a:t>
            </a:r>
            <a:r>
              <a:rPr lang="en-US" sz="1600" dirty="0" err="1" smtClean="0">
                <a:solidFill>
                  <a:schemeClr val="tx1"/>
                </a:solidFill>
              </a:rPr>
              <a:t>por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portadora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Rel7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2009-2010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152400"/>
            <a:ext cx="369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GSM data services evolution pathway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648866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http://www.etsi.org/WebSite/Technologies/hscsd.aspx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116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lida</cp:lastModifiedBy>
  <cp:revision>50</cp:revision>
  <dcterms:created xsi:type="dcterms:W3CDTF">2006-08-16T00:00:00Z</dcterms:created>
  <dcterms:modified xsi:type="dcterms:W3CDTF">2010-11-24T14:02:17Z</dcterms:modified>
</cp:coreProperties>
</file>