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4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9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0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175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0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6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33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35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3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4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88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3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2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8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FB6D-FBF0-4975-B969-EB8E1C112F32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F0A44-A977-4557-8373-054113D02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3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Food Ordering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7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Restaurant</a:t>
            </a:r>
          </a:p>
          <a:p>
            <a:r>
              <a:rPr lang="en-US" dirty="0" smtClean="0"/>
              <a:t>Menu</a:t>
            </a:r>
          </a:p>
          <a:p>
            <a:r>
              <a:rPr lang="en-US" dirty="0" smtClean="0"/>
              <a:t>Cart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60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835" y="98451"/>
            <a:ext cx="8610600" cy="12930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25" y="1600201"/>
            <a:ext cx="11897139" cy="4658242"/>
          </a:xfrm>
        </p:spPr>
        <p:txBody>
          <a:bodyPr>
            <a:normAutofit/>
          </a:bodyPr>
          <a:lstStyle/>
          <a:p>
            <a:r>
              <a:rPr lang="en-US" b="1" dirty="0"/>
              <a:t>user</a:t>
            </a:r>
            <a:r>
              <a:rPr lang="en-US" dirty="0"/>
              <a:t> (with attributes: name, address, payment information)</a:t>
            </a:r>
          </a:p>
          <a:p>
            <a:pPr lvl="1"/>
            <a:r>
              <a:rPr lang="en-US" dirty="0"/>
              <a:t>Methods: </a:t>
            </a:r>
            <a:r>
              <a:rPr lang="en-US" dirty="0" err="1"/>
              <a:t>browseRestaurants</a:t>
            </a:r>
            <a:r>
              <a:rPr lang="en-US" dirty="0"/>
              <a:t>(), </a:t>
            </a:r>
            <a:r>
              <a:rPr lang="en-US" dirty="0" err="1"/>
              <a:t>chooseRestaurant</a:t>
            </a:r>
            <a:r>
              <a:rPr lang="en-US" dirty="0"/>
              <a:t>(restaurant), </a:t>
            </a:r>
            <a:r>
              <a:rPr lang="en-US" dirty="0" err="1"/>
              <a:t>addToCart</a:t>
            </a:r>
            <a:r>
              <a:rPr lang="en-US" dirty="0"/>
              <a:t>(</a:t>
            </a:r>
            <a:r>
              <a:rPr lang="en-US" dirty="0" err="1"/>
              <a:t>menuItem</a:t>
            </a:r>
            <a:r>
              <a:rPr lang="en-US" dirty="0"/>
              <a:t>)</a:t>
            </a:r>
          </a:p>
          <a:p>
            <a:r>
              <a:rPr lang="en-US" b="1" dirty="0"/>
              <a:t>restaurants</a:t>
            </a:r>
            <a:r>
              <a:rPr lang="en-US" dirty="0"/>
              <a:t> (list of objects)</a:t>
            </a:r>
          </a:p>
          <a:p>
            <a:pPr lvl="1"/>
            <a:r>
              <a:rPr lang="en-US" dirty="0"/>
              <a:t>Each restaurant object has attributes: name, location, menu (list of </a:t>
            </a:r>
            <a:r>
              <a:rPr lang="en-US" dirty="0" err="1"/>
              <a:t>menuItem</a:t>
            </a:r>
            <a:r>
              <a:rPr lang="en-US" dirty="0"/>
              <a:t> objects)</a:t>
            </a:r>
          </a:p>
          <a:p>
            <a:pPr lvl="1"/>
            <a:r>
              <a:rPr lang="en-US" dirty="0"/>
              <a:t>Methods: </a:t>
            </a:r>
            <a:r>
              <a:rPr lang="en-US" dirty="0" err="1"/>
              <a:t>getMenu</a:t>
            </a:r>
            <a:r>
              <a:rPr lang="en-US" dirty="0"/>
              <a:t>() (returns the restaurant's menu)</a:t>
            </a:r>
          </a:p>
          <a:p>
            <a:r>
              <a:rPr lang="en-US" b="1" dirty="0" err="1"/>
              <a:t>menuItems</a:t>
            </a:r>
            <a:r>
              <a:rPr lang="en-US" dirty="0"/>
              <a:t> (list of objects)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menuItem</a:t>
            </a:r>
            <a:r>
              <a:rPr lang="en-US" dirty="0"/>
              <a:t> object has attributes: name, description, price</a:t>
            </a:r>
          </a:p>
          <a:p>
            <a:r>
              <a:rPr lang="en-US" b="1" dirty="0"/>
              <a:t>cart</a:t>
            </a:r>
            <a:r>
              <a:rPr lang="en-US" dirty="0"/>
              <a:t> (object)</a:t>
            </a:r>
          </a:p>
          <a:p>
            <a:pPr lvl="1"/>
            <a:r>
              <a:rPr lang="en-US" dirty="0"/>
              <a:t>Attributes: items (list of </a:t>
            </a:r>
            <a:r>
              <a:rPr lang="en-US" dirty="0" err="1"/>
              <a:t>menuItem</a:t>
            </a:r>
            <a:r>
              <a:rPr lang="en-US" dirty="0"/>
              <a:t> objects)</a:t>
            </a:r>
          </a:p>
          <a:p>
            <a:pPr lvl="1"/>
            <a:r>
              <a:rPr lang="en-US" dirty="0"/>
              <a:t>Methods: </a:t>
            </a:r>
            <a:r>
              <a:rPr lang="en-US" dirty="0" err="1"/>
              <a:t>addItem</a:t>
            </a:r>
            <a:r>
              <a:rPr lang="en-US" dirty="0"/>
              <a:t>(</a:t>
            </a:r>
            <a:r>
              <a:rPr lang="en-US" dirty="0" err="1"/>
              <a:t>menuItem</a:t>
            </a:r>
            <a:r>
              <a:rPr lang="en-US" dirty="0"/>
              <a:t>), </a:t>
            </a:r>
            <a:r>
              <a:rPr lang="en-US" dirty="0" err="1"/>
              <a:t>removeItem</a:t>
            </a:r>
            <a:r>
              <a:rPr lang="en-US" dirty="0"/>
              <a:t>(</a:t>
            </a:r>
            <a:r>
              <a:rPr lang="en-US" dirty="0" err="1"/>
              <a:t>menuItem</a:t>
            </a:r>
            <a:r>
              <a:rPr lang="en-US" dirty="0"/>
              <a:t>), </a:t>
            </a:r>
            <a:r>
              <a:rPr lang="en-US" dirty="0" err="1"/>
              <a:t>getTotalPrice</a:t>
            </a:r>
            <a:r>
              <a:rPr lang="en-US" dirty="0"/>
              <a:t>()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497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687" y="217721"/>
            <a:ext cx="8610600" cy="1293028"/>
          </a:xfrm>
        </p:spPr>
        <p:txBody>
          <a:bodyPr/>
          <a:lstStyle/>
          <a:p>
            <a:r>
              <a:rPr lang="en-US" b="1" dirty="0"/>
              <a:t>Scenario: Adding an item to the cart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65" y="1649896"/>
            <a:ext cx="11847444" cy="4949687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user.browseRestaurants</a:t>
            </a:r>
            <a:r>
              <a:rPr lang="en-US" b="1" dirty="0"/>
              <a:t>()</a:t>
            </a:r>
            <a:r>
              <a:rPr lang="en-US" dirty="0"/>
              <a:t>: This method displays a list of available restaurants for the user to choose from.</a:t>
            </a:r>
          </a:p>
          <a:p>
            <a:r>
              <a:rPr lang="en-US" b="1" dirty="0" err="1"/>
              <a:t>user.chooseRestaurant</a:t>
            </a:r>
            <a:r>
              <a:rPr lang="en-US" b="1" dirty="0"/>
              <a:t>(restaurant)</a:t>
            </a:r>
            <a:r>
              <a:rPr lang="en-US" dirty="0"/>
              <a:t>: The user selects a specific restaurant using this method.</a:t>
            </a:r>
          </a:p>
          <a:p>
            <a:r>
              <a:rPr lang="en-US" b="1" dirty="0" err="1"/>
              <a:t>restaurant.getMenu</a:t>
            </a:r>
            <a:r>
              <a:rPr lang="en-US" b="1" dirty="0"/>
              <a:t>()</a:t>
            </a:r>
            <a:r>
              <a:rPr lang="en-US" dirty="0"/>
              <a:t>: This method retrieves the menu (list of </a:t>
            </a:r>
            <a:r>
              <a:rPr lang="en-US" dirty="0" err="1"/>
              <a:t>menuItem</a:t>
            </a:r>
            <a:r>
              <a:rPr lang="en-US" dirty="0"/>
              <a:t> objects) associated with the chosen restaurant.</a:t>
            </a:r>
          </a:p>
          <a:p>
            <a:r>
              <a:rPr lang="en-US" dirty="0"/>
              <a:t>The system displays the retrieved menu items to the user.</a:t>
            </a:r>
          </a:p>
          <a:p>
            <a:r>
              <a:rPr lang="en-US" b="1" dirty="0" err="1"/>
              <a:t>user.addToCart</a:t>
            </a:r>
            <a:r>
              <a:rPr lang="en-US" b="1" dirty="0"/>
              <a:t>(</a:t>
            </a:r>
            <a:r>
              <a:rPr lang="en-US" b="1" dirty="0" err="1"/>
              <a:t>menuItem</a:t>
            </a:r>
            <a:r>
              <a:rPr lang="en-US" b="1" dirty="0"/>
              <a:t>)</a:t>
            </a:r>
            <a:r>
              <a:rPr lang="en-US" dirty="0"/>
              <a:t>: The user selects a particular </a:t>
            </a:r>
            <a:r>
              <a:rPr lang="en-US" dirty="0" err="1"/>
              <a:t>menuItem</a:t>
            </a:r>
            <a:r>
              <a:rPr lang="en-US" dirty="0"/>
              <a:t> and adds it to the cart using this method.</a:t>
            </a:r>
          </a:p>
          <a:p>
            <a:r>
              <a:rPr lang="en-US" b="1" dirty="0" err="1"/>
              <a:t>cart.addItem</a:t>
            </a:r>
            <a:r>
              <a:rPr lang="en-US" b="1" dirty="0"/>
              <a:t>(</a:t>
            </a:r>
            <a:r>
              <a:rPr lang="en-US" b="1" dirty="0" err="1"/>
              <a:t>menuItem</a:t>
            </a:r>
            <a:r>
              <a:rPr lang="en-US" b="1" dirty="0"/>
              <a:t>)</a:t>
            </a:r>
            <a:r>
              <a:rPr lang="en-US" dirty="0"/>
              <a:t>: This method adds the chosen </a:t>
            </a:r>
            <a:r>
              <a:rPr lang="en-US" dirty="0" err="1"/>
              <a:t>menuItem</a:t>
            </a:r>
            <a:r>
              <a:rPr lang="en-US" dirty="0"/>
              <a:t> object to the </a:t>
            </a:r>
            <a:r>
              <a:rPr lang="en-US" dirty="0" err="1"/>
              <a:t>cart.items</a:t>
            </a:r>
            <a:r>
              <a:rPr lang="en-US" dirty="0"/>
              <a:t> list.</a:t>
            </a:r>
          </a:p>
          <a:p>
            <a:r>
              <a:rPr lang="en-US" b="1" dirty="0" err="1"/>
              <a:t>cart.getTotalPrice</a:t>
            </a:r>
            <a:r>
              <a:rPr lang="en-US" b="1" dirty="0"/>
              <a:t>()</a:t>
            </a:r>
            <a:r>
              <a:rPr lang="en-US" dirty="0"/>
              <a:t>: This method (optional) can be used to calculate the total price of all items currently in the cart.</a:t>
            </a:r>
          </a:p>
          <a:p>
            <a:r>
              <a:rPr lang="en-US" dirty="0"/>
              <a:t>The system informs the user that their cart has been updated.</a:t>
            </a:r>
          </a:p>
        </p:txBody>
      </p:sp>
    </p:spTree>
    <p:extLst>
      <p:ext uri="{BB962C8B-B14F-4D97-AF65-F5344CB8AC3E}">
        <p14:creationId xmlns:p14="http://schemas.microsoft.com/office/powerpoint/2010/main" val="182216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354</TotalTime>
  <Words>237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Food Ordering App</vt:lpstr>
      <vt:lpstr>Objects</vt:lpstr>
      <vt:lpstr>PowerPoint Presentation</vt:lpstr>
      <vt:lpstr>Scenario: Adding an item to the cart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Ordering App</dc:title>
  <dc:creator>hp</dc:creator>
  <cp:lastModifiedBy>hp</cp:lastModifiedBy>
  <cp:revision>5</cp:revision>
  <dcterms:created xsi:type="dcterms:W3CDTF">2024-03-11T05:26:56Z</dcterms:created>
  <dcterms:modified xsi:type="dcterms:W3CDTF">2024-03-11T11:21:51Z</dcterms:modified>
</cp:coreProperties>
</file>