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F89-285D-4CD8-B630-34C6BB66CEF0}" type="datetimeFigureOut">
              <a:rPr lang="es-CO" smtClean="0"/>
              <a:t>18/11/2020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C907-4E16-48C2-BD4F-1364B7D4DD02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F89-285D-4CD8-B630-34C6BB66CEF0}" type="datetimeFigureOut">
              <a:rPr lang="es-CO" smtClean="0"/>
              <a:t>18/11/2020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C907-4E16-48C2-BD4F-1364B7D4DD02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F89-285D-4CD8-B630-34C6BB66CEF0}" type="datetimeFigureOut">
              <a:rPr lang="es-CO" smtClean="0"/>
              <a:t>18/11/2020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C907-4E16-48C2-BD4F-1364B7D4DD02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F89-285D-4CD8-B630-34C6BB66CEF0}" type="datetimeFigureOut">
              <a:rPr lang="es-CO" smtClean="0"/>
              <a:t>18/11/2020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C907-4E16-48C2-BD4F-1364B7D4DD02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F89-285D-4CD8-B630-34C6BB66CEF0}" type="datetimeFigureOut">
              <a:rPr lang="es-CO" smtClean="0"/>
              <a:t>18/11/2020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C907-4E16-48C2-BD4F-1364B7D4DD02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F89-285D-4CD8-B630-34C6BB66CEF0}" type="datetimeFigureOut">
              <a:rPr lang="es-CO" smtClean="0"/>
              <a:t>18/11/2020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C907-4E16-48C2-BD4F-1364B7D4DD02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F89-285D-4CD8-B630-34C6BB66CEF0}" type="datetimeFigureOut">
              <a:rPr lang="es-CO" smtClean="0"/>
              <a:t>18/11/2020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C907-4E16-48C2-BD4F-1364B7D4DD02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F89-285D-4CD8-B630-34C6BB66CEF0}" type="datetimeFigureOut">
              <a:rPr lang="es-CO" smtClean="0"/>
              <a:t>18/11/2020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C907-4E16-48C2-BD4F-1364B7D4DD02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F89-285D-4CD8-B630-34C6BB66CEF0}" type="datetimeFigureOut">
              <a:rPr lang="es-CO" smtClean="0"/>
              <a:t>18/11/2020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C907-4E16-48C2-BD4F-1364B7D4DD02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F89-285D-4CD8-B630-34C6BB66CEF0}" type="datetimeFigureOut">
              <a:rPr lang="es-CO" smtClean="0"/>
              <a:t>18/11/2020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C907-4E16-48C2-BD4F-1364B7D4DD02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F89-285D-4CD8-B630-34C6BB66CEF0}" type="datetimeFigureOut">
              <a:rPr lang="es-CO" smtClean="0"/>
              <a:t>18/11/2020</a:t>
            </a:fld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51C907-4E16-48C2-BD4F-1364B7D4DD02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B51C907-4E16-48C2-BD4F-1364B7D4DD02}" type="slidenum">
              <a:rPr lang="es-CO" smtClean="0"/>
              <a:t>‹Nº›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560AF89-285D-4CD8-B630-34C6BB66CEF0}" type="datetimeFigureOut">
              <a:rPr lang="es-CO" smtClean="0"/>
              <a:t>18/11/2020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utt.ly/ZhqvgHg" TargetMode="External"/><Relationship Id="rId7" Type="http://schemas.openxmlformats.org/officeDocument/2006/relationships/hyperlink" Target="https://cutt.ly/1hqv6jm" TargetMode="External"/><Relationship Id="rId2" Type="http://schemas.openxmlformats.org/officeDocument/2006/relationships/hyperlink" Target="https://cutt.ly/HhqvweJ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utt.ly/fhqv8xX" TargetMode="External"/><Relationship Id="rId5" Type="http://schemas.openxmlformats.org/officeDocument/2006/relationships/hyperlink" Target="https://cutt.ly/chqvVTK" TargetMode="External"/><Relationship Id="rId4" Type="http://schemas.openxmlformats.org/officeDocument/2006/relationships/hyperlink" Target="https://cutt.ly/jhqvWp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470025"/>
          </a:xfrm>
        </p:spPr>
        <p:txBody>
          <a:bodyPr/>
          <a:lstStyle/>
          <a:p>
            <a:r>
              <a:rPr lang="es-CO" dirty="0" smtClean="0"/>
              <a:t>Desafío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11560" y="3140968"/>
            <a:ext cx="6461760" cy="1066800"/>
          </a:xfrm>
        </p:spPr>
        <p:txBody>
          <a:bodyPr/>
          <a:lstStyle/>
          <a:p>
            <a:r>
              <a:rPr lang="es-CO" dirty="0"/>
              <a:t>¿Cómo construir una solución tecnológica donde sea posible autenticarse como usuario para descargar y cargar documentos de diversa índole?</a:t>
            </a:r>
          </a:p>
        </p:txBody>
      </p:sp>
      <p:pic>
        <p:nvPicPr>
          <p:cNvPr id="1026" name="Picture 2" descr="C:\Users\Usuario\Pictures\business-progress-challenge-illustration-vect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37112"/>
            <a:ext cx="3591991" cy="202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355976" y="59492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[1]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4542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F:\Practicas SENA\Draf de talento\UpDown\Capturas UI\CapLoginMobi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2638425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F:\Practicas SENA\Draf de talento\UpDown\Capturas UI\CapHomeMobi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19797"/>
            <a:ext cx="368617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70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:\Practicas SENA\Draf de talento\UpDown\Capturas UI\CapMenuMobi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384" y="764704"/>
            <a:ext cx="37052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F:\Practicas SENA\Draf de talento\UpDown\Capturas UI\CapHomeMobi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03458"/>
            <a:ext cx="368617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60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Bibliografía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1. </a:t>
            </a:r>
            <a:r>
              <a:rPr lang="es-CO" dirty="0">
                <a:hlinkClick r:id="rId2"/>
              </a:rPr>
              <a:t>https://</a:t>
            </a:r>
            <a:r>
              <a:rPr lang="es-CO" dirty="0" smtClean="0">
                <a:hlinkClick r:id="rId2"/>
              </a:rPr>
              <a:t>cutt.ly/HhqvweJ</a:t>
            </a:r>
            <a:endParaRPr lang="es-CO" dirty="0" smtClean="0"/>
          </a:p>
          <a:p>
            <a:r>
              <a:rPr lang="es-CO" dirty="0" smtClean="0"/>
              <a:t>2</a:t>
            </a:r>
            <a:r>
              <a:rPr lang="es-CO" dirty="0"/>
              <a:t>. </a:t>
            </a:r>
            <a:r>
              <a:rPr lang="es-CO" dirty="0">
                <a:hlinkClick r:id="rId3"/>
              </a:rPr>
              <a:t>https://</a:t>
            </a:r>
            <a:r>
              <a:rPr lang="es-CO" dirty="0" smtClean="0">
                <a:hlinkClick r:id="rId3"/>
              </a:rPr>
              <a:t>cutt.ly/ZhqvgHg</a:t>
            </a:r>
            <a:endParaRPr lang="es-CO" dirty="0" smtClean="0"/>
          </a:p>
          <a:p>
            <a:r>
              <a:rPr lang="es-CO" dirty="0" smtClean="0"/>
              <a:t>3</a:t>
            </a:r>
            <a:r>
              <a:rPr lang="es-CO" dirty="0"/>
              <a:t>. </a:t>
            </a:r>
            <a:r>
              <a:rPr lang="es-CO" dirty="0">
                <a:hlinkClick r:id="rId4"/>
              </a:rPr>
              <a:t>https://</a:t>
            </a:r>
            <a:r>
              <a:rPr lang="es-CO" dirty="0" smtClean="0">
                <a:hlinkClick r:id="rId4"/>
              </a:rPr>
              <a:t>cutt.ly/jhqvWpM</a:t>
            </a:r>
            <a:endParaRPr lang="es-CO" dirty="0" smtClean="0"/>
          </a:p>
          <a:p>
            <a:r>
              <a:rPr lang="es-CO" dirty="0" smtClean="0"/>
              <a:t>4</a:t>
            </a:r>
            <a:r>
              <a:rPr lang="es-CO" dirty="0"/>
              <a:t>. </a:t>
            </a:r>
            <a:r>
              <a:rPr lang="es-CO" dirty="0">
                <a:hlinkClick r:id="rId5"/>
              </a:rPr>
              <a:t>https://</a:t>
            </a:r>
            <a:r>
              <a:rPr lang="es-CO" dirty="0" smtClean="0">
                <a:hlinkClick r:id="rId5"/>
              </a:rPr>
              <a:t>cutt.ly/chqvVTK</a:t>
            </a:r>
            <a:endParaRPr lang="es-CO" dirty="0" smtClean="0"/>
          </a:p>
          <a:p>
            <a:r>
              <a:rPr lang="es-CO" dirty="0" smtClean="0"/>
              <a:t>5</a:t>
            </a:r>
            <a:r>
              <a:rPr lang="es-CO" dirty="0"/>
              <a:t>. </a:t>
            </a:r>
            <a:r>
              <a:rPr lang="es-CO" dirty="0">
                <a:hlinkClick r:id="rId6"/>
              </a:rPr>
              <a:t>https://</a:t>
            </a:r>
            <a:r>
              <a:rPr lang="es-CO" dirty="0" smtClean="0">
                <a:hlinkClick r:id="rId6"/>
              </a:rPr>
              <a:t>cutt.ly/fhqv8xX</a:t>
            </a:r>
            <a:endParaRPr lang="es-CO" dirty="0" smtClean="0"/>
          </a:p>
          <a:p>
            <a:r>
              <a:rPr lang="es-CO" dirty="0" smtClean="0"/>
              <a:t>6</a:t>
            </a:r>
            <a:r>
              <a:rPr lang="es-CO" dirty="0"/>
              <a:t>. </a:t>
            </a:r>
            <a:r>
              <a:rPr lang="es-CO" dirty="0">
                <a:hlinkClick r:id="rId7"/>
              </a:rPr>
              <a:t>https://</a:t>
            </a:r>
            <a:r>
              <a:rPr lang="es-CO" dirty="0" smtClean="0">
                <a:hlinkClick r:id="rId7"/>
              </a:rPr>
              <a:t>cutt.ly/1hqv6jm</a:t>
            </a:r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5058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Problema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628800"/>
            <a:ext cx="7620000" cy="2188840"/>
          </a:xfrm>
        </p:spPr>
        <p:txBody>
          <a:bodyPr/>
          <a:lstStyle/>
          <a:p>
            <a:r>
              <a:rPr lang="es-CO" dirty="0"/>
              <a:t>Realizar la gestión documental de manera manual genera problemas de inconsistencia de datos, no se obtienen alertas de notificación de documentos a expirar, y se podría incurrir en problemas legales.</a:t>
            </a:r>
          </a:p>
        </p:txBody>
      </p:sp>
      <p:pic>
        <p:nvPicPr>
          <p:cNvPr id="2050" name="Picture 2" descr="C:\Users\Usuario\Pictures\Fotolia_18344221_Subscription_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56992"/>
            <a:ext cx="3240360" cy="297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211960" y="58772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[2]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2261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Solución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800" dirty="0" smtClean="0"/>
              <a:t>Sistema de gestión documental</a:t>
            </a:r>
            <a:endParaRPr lang="es-CO" sz="2800" dirty="0"/>
          </a:p>
        </p:txBody>
      </p:sp>
      <p:pic>
        <p:nvPicPr>
          <p:cNvPr id="3074" name="Picture 2" descr="C:\Users\Usuario\Pictures\gestión-document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4047996" cy="297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148064" y="494116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[3]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4850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Actividades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Levantamiento de información</a:t>
            </a:r>
          </a:p>
          <a:p>
            <a:r>
              <a:rPr lang="es-CO" dirty="0" smtClean="0"/>
              <a:t>Análisis </a:t>
            </a:r>
            <a:r>
              <a:rPr lang="es-CO" dirty="0"/>
              <a:t>y modelado de usuarios, tareas y </a:t>
            </a:r>
            <a:r>
              <a:rPr lang="es-CO" dirty="0" smtClean="0"/>
              <a:t>entornos</a:t>
            </a:r>
          </a:p>
          <a:p>
            <a:r>
              <a:rPr lang="es-CO" dirty="0" smtClean="0"/>
              <a:t>Desarrollo e implementación </a:t>
            </a:r>
            <a:r>
              <a:rPr lang="es-CO" dirty="0"/>
              <a:t>de la </a:t>
            </a:r>
            <a:r>
              <a:rPr lang="es-CO" dirty="0" smtClean="0"/>
              <a:t>aplicación</a:t>
            </a:r>
          </a:p>
          <a:p>
            <a:r>
              <a:rPr lang="es-CO" dirty="0"/>
              <a:t>Validación del producto desarrollado</a:t>
            </a:r>
            <a:endParaRPr lang="es-CO" dirty="0"/>
          </a:p>
        </p:txBody>
      </p:sp>
      <p:pic>
        <p:nvPicPr>
          <p:cNvPr id="4098" name="Picture 2" descr="C:\Users\Usuario\Pictures\0_mk77ziM-soQaRuRx_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3719188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788024" y="55892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[4]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5558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Consumir </a:t>
            </a:r>
            <a:r>
              <a:rPr lang="es-CO" dirty="0" err="1" smtClean="0"/>
              <a:t>APIs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Autenticación</a:t>
            </a:r>
          </a:p>
          <a:p>
            <a:r>
              <a:rPr lang="es-CO" dirty="0" smtClean="0"/>
              <a:t>Subir y descargar archivos</a:t>
            </a:r>
          </a:p>
          <a:p>
            <a:r>
              <a:rPr lang="es-CO" dirty="0" smtClean="0"/>
              <a:t>Notificaciones periódicas</a:t>
            </a:r>
          </a:p>
          <a:p>
            <a:r>
              <a:rPr lang="es-CO" dirty="0" smtClean="0"/>
              <a:t>AWS, </a:t>
            </a:r>
            <a:r>
              <a:rPr lang="es-CO" dirty="0" err="1" smtClean="0"/>
              <a:t>Azure</a:t>
            </a:r>
            <a:r>
              <a:rPr lang="es-CO" dirty="0" smtClean="0"/>
              <a:t>, </a:t>
            </a:r>
            <a:r>
              <a:rPr lang="es-CO" dirty="0"/>
              <a:t>G</a:t>
            </a:r>
            <a:r>
              <a:rPr lang="es-CO" dirty="0" smtClean="0"/>
              <a:t>oogle Cloud, etc.</a:t>
            </a:r>
            <a:endParaRPr lang="es-CO" dirty="0"/>
          </a:p>
        </p:txBody>
      </p:sp>
      <p:pic>
        <p:nvPicPr>
          <p:cNvPr id="5122" name="Picture 2" descr="C:\Users\Usuario\Pictures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57" y="3717032"/>
            <a:ext cx="313234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067944" y="49411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[5]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4130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Ventajas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Desarrollo rápido</a:t>
            </a:r>
          </a:p>
          <a:p>
            <a:r>
              <a:rPr lang="es-CO" dirty="0" smtClean="0"/>
              <a:t>Ahorro en costos de desarrollo e implementación</a:t>
            </a:r>
          </a:p>
          <a:p>
            <a:r>
              <a:rPr lang="es-CO" dirty="0" smtClean="0"/>
              <a:t>Mayor seguridad y respaldo</a:t>
            </a:r>
            <a:endParaRPr lang="es-CO" dirty="0"/>
          </a:p>
        </p:txBody>
      </p:sp>
      <p:pic>
        <p:nvPicPr>
          <p:cNvPr id="6146" name="Picture 2" descr="C:\Users\Usuario\Pictures\S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22251"/>
            <a:ext cx="2311005" cy="231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563888" y="52292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[6]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1973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Vistas</a:t>
            </a:r>
            <a:endParaRPr lang="es-CO" dirty="0"/>
          </a:p>
        </p:txBody>
      </p:sp>
      <p:pic>
        <p:nvPicPr>
          <p:cNvPr id="7170" name="Picture 2" descr="F:\Practicas SENA\Draf de talento\UpDown\Capturas UI\CapHomeDesk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110055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94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:\Practicas SENA\Draf de talento\UpDown\Capturas UI\CapLoginDesk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94977"/>
            <a:ext cx="7620000" cy="368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74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:\Practicas SENA\Draf de talento\UpDown\Capturas UI\CapUploadDesk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1692"/>
            <a:ext cx="7620000" cy="362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8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53</TotalTime>
  <Words>166</Words>
  <Application>Microsoft Office PowerPoint</Application>
  <PresentationFormat>Presentación en pantalla (4:3)</PresentationFormat>
  <Paragraphs>34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Adyacencia</vt:lpstr>
      <vt:lpstr>Desafío</vt:lpstr>
      <vt:lpstr>Problema</vt:lpstr>
      <vt:lpstr>Solución</vt:lpstr>
      <vt:lpstr>Actividades</vt:lpstr>
      <vt:lpstr>Consumir APIs</vt:lpstr>
      <vt:lpstr>Ventajas</vt:lpstr>
      <vt:lpstr>Vistas</vt:lpstr>
      <vt:lpstr>Presentación de PowerPoint</vt:lpstr>
      <vt:lpstr>Presentación de PowerPoint</vt:lpstr>
      <vt:lpstr>Presentación de PowerPoint</vt:lpstr>
      <vt:lpstr>Presentación de PowerPoint</vt:lpstr>
      <vt:lpstr>Bibliografía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Desafío</dc:title>
  <dc:creator>Usuario</dc:creator>
  <cp:lastModifiedBy>Usuario</cp:lastModifiedBy>
  <cp:revision>16</cp:revision>
  <dcterms:created xsi:type="dcterms:W3CDTF">2020-11-19T00:51:09Z</dcterms:created>
  <dcterms:modified xsi:type="dcterms:W3CDTF">2020-11-19T01:52:53Z</dcterms:modified>
</cp:coreProperties>
</file>