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61" r:id="rId6"/>
    <p:sldId id="262" r:id="rId7"/>
    <p:sldId id="267" r:id="rId8"/>
    <p:sldId id="268" r:id="rId9"/>
    <p:sldId id="259" r:id="rId10"/>
    <p:sldId id="269" r:id="rId11"/>
    <p:sldId id="270" r:id="rId12"/>
    <p:sldId id="260" r:id="rId13"/>
    <p:sldId id="271" r:id="rId14"/>
    <p:sldId id="272" r:id="rId15"/>
    <p:sldId id="265" r:id="rId16"/>
    <p:sldId id="263" r:id="rId17"/>
    <p:sldId id="264" r:id="rId18"/>
    <p:sldId id="266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4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044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2795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55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3616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002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93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821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63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49FF3A9-3017-43DF-BF04-0494562C26E2}" type="datetimeFigureOut">
              <a:rPr lang="pt-BR" smtClean="0"/>
              <a:t>21/03/2019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DDC1861-36AE-4FCB-A59A-37C3178FF895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1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Processos de desenvolvimentos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Alguns modelos e suas intersecções na produção de um software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09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Práticas do </a:t>
            </a:r>
            <a:r>
              <a:rPr lang="pt-BR" dirty="0" err="1"/>
              <a:t>xp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Integração </a:t>
            </a:r>
            <a:r>
              <a:rPr lang="pt-BR" dirty="0"/>
              <a:t>contínua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Cliente </a:t>
            </a:r>
            <a:r>
              <a:rPr lang="pt-BR" dirty="0"/>
              <a:t>presente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Semana </a:t>
            </a:r>
            <a:r>
              <a:rPr lang="pt-BR" dirty="0"/>
              <a:t>de 40 horas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Padrões </a:t>
            </a:r>
            <a:r>
              <a:rPr lang="pt-BR" dirty="0"/>
              <a:t>de codificação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Metáfora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Reunião </a:t>
            </a:r>
            <a:r>
              <a:rPr lang="pt-BR" dirty="0"/>
              <a:t>diária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467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Práticas selecionadas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Prática do projeto simples - o projeto deve ser organizado e flexível para que mudanças sejam realizadas de forma barata, simples e rápida. Portanto ele não pode ter duplicação de funcionalidade, deve passar nos testes e ter o menor número possível de classes e métodos.</a:t>
            </a:r>
          </a:p>
          <a:p>
            <a:pPr algn="just"/>
            <a:r>
              <a:rPr lang="pt-BR" dirty="0"/>
              <a:t>Prática de padrão de codificação – todos tem acesso ao código e todos o </a:t>
            </a:r>
            <a:r>
              <a:rPr lang="pt-BR" dirty="0" err="1"/>
              <a:t>refatoram</a:t>
            </a:r>
            <a:r>
              <a:rPr lang="pt-BR" dirty="0"/>
              <a:t>. Isso implica em definir um padrão de codificação logo no início do projeto. Trazendo não somente um entendedor e responsável por parte de algoritmo.</a:t>
            </a:r>
          </a:p>
          <a:p>
            <a:pPr algn="just"/>
            <a:r>
              <a:rPr lang="pt-BR" dirty="0"/>
              <a:t>Metáfora – é uma linguagem verbal que todos os internos são familiarizados, então ao invés de descrever detalhe a detalhe como uma arquitetura funciona, por exemplo, apenas ao comunicar o seu nome todos os integrantes compreendem do que se trata.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435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Manifesto ágil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Indivíduos e interações evidencia que o desenvolvimento é primordialmente desenvolvido por humanos, então deve-se resolver os problemas crônicos de comunicação. Enquanto processos e ferramentas são importantes, mas também simples e úteis.</a:t>
            </a:r>
          </a:p>
          <a:p>
            <a:pPr algn="just"/>
            <a:r>
              <a:rPr lang="pt-BR" dirty="0"/>
              <a:t>Software em funcionamento coloca em cheque que o objetivo central é ter um produto que seja funcional. A documentação é necessária, porém somente quando agrega valor, e não quando o é.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84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Manifesto ágil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Colaboração com o cliente foca no fato em que o cliente e a empresa devem ter comunicação clara e amigável, gerando interação e a possibilidade de tomada de decisão em conjunto e trabalho em equipe. </a:t>
            </a:r>
          </a:p>
          <a:p>
            <a:pPr algn="just"/>
            <a:r>
              <a:rPr lang="pt-BR" dirty="0"/>
              <a:t>Responder a mudanças engloba que é necessário saber receber feedbacks e atualizar o plano no caso de alterações, aprendendo com erros e adaptando processos.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46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Relação </a:t>
            </a:r>
            <a:r>
              <a:rPr lang="pt-BR" dirty="0" err="1" smtClean="0"/>
              <a:t>rup</a:t>
            </a:r>
            <a:r>
              <a:rPr lang="pt-BR" dirty="0" smtClean="0"/>
              <a:t> – </a:t>
            </a:r>
            <a:r>
              <a:rPr lang="pt-BR" dirty="0" err="1" smtClean="0"/>
              <a:t>xp</a:t>
            </a:r>
            <a:r>
              <a:rPr lang="pt-BR" dirty="0" smtClean="0"/>
              <a:t> – manifesto ágil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pt-BR" dirty="0"/>
              <a:t>A junção entre os métodos acaba se cruzando em muitos pontos como mostrado anteriormente, o manifesto ágil se baseia em valores que são claros, mas põe em prioridade outros quesitos, indivíduos e interações mais que processos e ferramentas, software em funcionamento mais que documentação abrangente, colaboração com o cliente mais que negociação de contratos e responder a mudanças mais que seguir um plano.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939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Custo benefício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636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Ponto de equilíbrio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21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payback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91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Rup</a:t>
            </a:r>
            <a:r>
              <a:rPr lang="pt-BR" dirty="0" smtClean="0"/>
              <a:t> x práticas do </a:t>
            </a:r>
            <a:r>
              <a:rPr lang="pt-BR" dirty="0" err="1" smtClean="0"/>
              <a:t>xp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714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Engenharia de software – Professor Sidney Galeote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9" y="2286000"/>
            <a:ext cx="3563914" cy="4023360"/>
          </a:xfrm>
        </p:spPr>
        <p:txBody>
          <a:bodyPr/>
          <a:lstStyle/>
          <a:p>
            <a:pPr marL="0" indent="0">
              <a:buNone/>
            </a:pPr>
            <a:r>
              <a:rPr lang="pt-BR" b="1" dirty="0" smtClean="0"/>
              <a:t>Alunos</a:t>
            </a:r>
          </a:p>
          <a:p>
            <a:pPr marL="0" indent="0">
              <a:buNone/>
            </a:pPr>
            <a:r>
              <a:rPr lang="pt-BR" dirty="0" smtClean="0"/>
              <a:t>Beatriz </a:t>
            </a:r>
            <a:r>
              <a:rPr lang="pt-BR" dirty="0" err="1" smtClean="0"/>
              <a:t>Toreta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Bruno </a:t>
            </a:r>
            <a:r>
              <a:rPr lang="pt-BR" dirty="0" err="1" smtClean="0"/>
              <a:t>Castellani</a:t>
            </a:r>
            <a:endParaRPr lang="pt-BR" dirty="0" smtClean="0"/>
          </a:p>
          <a:p>
            <a:pPr marL="0" indent="0">
              <a:buNone/>
            </a:pPr>
            <a:r>
              <a:rPr lang="pt-BR" dirty="0" smtClean="0"/>
              <a:t>Isabelle </a:t>
            </a:r>
            <a:r>
              <a:rPr lang="pt-BR" dirty="0" err="1" smtClean="0"/>
              <a:t>Puertas</a:t>
            </a:r>
            <a:endParaRPr lang="pt-BR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6069371" y="2286000"/>
            <a:ext cx="356391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 smtClean="0"/>
              <a:t>RA</a:t>
            </a:r>
            <a:endParaRPr lang="pt-BR" dirty="0" smtClean="0"/>
          </a:p>
          <a:p>
            <a:pPr marL="0" indent="0">
              <a:buFont typeface="Tw Cen MT" panose="020B0602020104020603" pitchFamily="34" charset="0"/>
              <a:buNone/>
            </a:pPr>
            <a:r>
              <a:rPr lang="pt-BR" dirty="0" smtClean="0"/>
              <a:t>081160002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pt-BR" dirty="0" smtClean="0"/>
              <a:t>081160009</a:t>
            </a:r>
          </a:p>
          <a:p>
            <a:pPr marL="0" indent="0">
              <a:buFont typeface="Tw Cen MT" panose="020B0602020104020603" pitchFamily="34" charset="0"/>
              <a:buNone/>
            </a:pPr>
            <a:r>
              <a:rPr lang="pt-BR" dirty="0" smtClean="0"/>
              <a:t>081160014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592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pt-BR" dirty="0" smtClean="0"/>
              <a:t>No mercado de software atual existem empresas que se destacam em desenvolvimento de projeto em termos de qualidade, flexibilidade e prazo.</a:t>
            </a:r>
          </a:p>
          <a:p>
            <a:pPr algn="just"/>
            <a:r>
              <a:rPr lang="pt-BR" dirty="0" smtClean="0"/>
              <a:t>Para que o produto tenha atributos ótimos é preciso não somente aprimora-lo ao fim do processo de produção, e sim acompanhar toda a sua evolução e também seus defeitos, é isso que os processos de desenvolvimento propõe e neste trabalho serão discutidos.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228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pt-BR" dirty="0"/>
              <a:t>Empresa tem um histórico de vida e trabalha com desenvolvimento de software têm anos, já implementou RUP e agora com a proposta de desenvolvimento </a:t>
            </a:r>
            <a:r>
              <a:rPr lang="pt-BR" dirty="0" smtClean="0"/>
              <a:t>de um novo </a:t>
            </a:r>
            <a:r>
              <a:rPr lang="pt-BR" dirty="0"/>
              <a:t>software, vai adaptar seus processos para se adequar e garantir a qualidade do produto em todas as suas fases. Devido a esse histórico, alguns pontos relacionados aos procedimentos para gestão de riscos, mudanças, e padrões de desenvolvimento, já são pré-estabelecidos.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74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Rup</a:t>
            </a:r>
            <a:r>
              <a:rPr lang="pt-BR" dirty="0"/>
              <a:t> – objetivo das fases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21005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pt-BR" sz="2600" dirty="0"/>
              <a:t>São 4 fases, concepção, elaboração, construção e transição, pertencentes ao </a:t>
            </a:r>
            <a:r>
              <a:rPr lang="pt-BR" sz="2600" dirty="0" err="1"/>
              <a:t>Rational</a:t>
            </a:r>
            <a:r>
              <a:rPr lang="pt-BR" sz="2600" dirty="0"/>
              <a:t> </a:t>
            </a:r>
            <a:r>
              <a:rPr lang="pt-BR" sz="2600" dirty="0" err="1"/>
              <a:t>Unified</a:t>
            </a:r>
            <a:r>
              <a:rPr lang="pt-BR" sz="2600" dirty="0"/>
              <a:t> </a:t>
            </a:r>
            <a:r>
              <a:rPr lang="pt-BR" sz="2600" dirty="0" err="1"/>
              <a:t>Process</a:t>
            </a:r>
            <a:r>
              <a:rPr lang="pt-BR" sz="2600" dirty="0"/>
              <a:t> e antes de iniciar o processo é preciso ressaltar o objetivo de cada uma delas, sendo eles:</a:t>
            </a:r>
          </a:p>
          <a:p>
            <a:pPr algn="just">
              <a:lnSpc>
                <a:spcPct val="110000"/>
              </a:lnSpc>
            </a:pPr>
            <a:r>
              <a:rPr lang="pt-BR" sz="2600" b="1" dirty="0"/>
              <a:t>Concepção -</a:t>
            </a:r>
            <a:r>
              <a:rPr lang="pt-BR" sz="2600" dirty="0"/>
              <a:t> Abrange as tarefas de comunicação com o cliente e planejamento. É feito um plano de projeto avaliando os possíveis riscos, as estimativas de custo e prazos, estabelecendo as prioridades, levantamento dos requisitos do sistema e preliminarmente analisá-lo. Assim, haverá um assentimento dos </a:t>
            </a:r>
            <a:r>
              <a:rPr lang="pt-BR" sz="2600" dirty="0" err="1"/>
              <a:t>stakeholders</a:t>
            </a:r>
            <a:r>
              <a:rPr lang="pt-BR" sz="2600" dirty="0"/>
              <a:t> na definição do escopo do projeto, onde são examinados os objetivos para se decidir sobre a continuidade do desenvolvimento.</a:t>
            </a:r>
          </a:p>
          <a:p>
            <a:pPr algn="just">
              <a:lnSpc>
                <a:spcPct val="110000"/>
              </a:lnSpc>
            </a:pPr>
            <a:r>
              <a:rPr lang="pt-BR" sz="2600" b="1" dirty="0"/>
              <a:t>Elaboração - </a:t>
            </a:r>
            <a:r>
              <a:rPr lang="pt-BR" sz="2600" dirty="0"/>
              <a:t>Abrange a modelagem genérica do processo. O objetivo desta fase é analisar de forma mais detalhada o domínio do problema, revisando os riscos que o projeto pode sofrer e construindo sua arquitetura.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487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Rup</a:t>
            </a:r>
            <a:r>
              <a:rPr lang="pt-BR" dirty="0" smtClean="0"/>
              <a:t> – objetivo das fases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00000"/>
              </a:lnSpc>
            </a:pPr>
            <a:r>
              <a:rPr lang="pt-BR" b="1" dirty="0"/>
              <a:t>Construção - </a:t>
            </a:r>
            <a:r>
              <a:rPr lang="pt-BR" dirty="0"/>
              <a:t>Desenvolve os componentes de software. O principal objetivo desta fase é a construção do sistema de software, com foco no desenvolvimento de componentes e outros recursos do sistema. É na fase de construção que cerca de 80% de codificação ocorre.</a:t>
            </a:r>
          </a:p>
          <a:p>
            <a:pPr algn="just">
              <a:lnSpc>
                <a:spcPct val="100000"/>
              </a:lnSpc>
            </a:pPr>
            <a:r>
              <a:rPr lang="pt-BR" b="1" dirty="0"/>
              <a:t>Transição</a:t>
            </a:r>
            <a:r>
              <a:rPr lang="pt-BR" dirty="0"/>
              <a:t> - Engloba a entrega do software ao usuário e a fase de testes. O objetivo desta fase é disponibilizar o sistema, tornando-o disponível e compreendido pelo cliente. As atividades desta fase incluem o treinamento dos usuários finais e também a realização de testes da versão beta do sistema visando garantir que o mesmo possua o nível adequado de qualidade.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745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Rup</a:t>
            </a:r>
            <a:r>
              <a:rPr lang="pt-BR" dirty="0" smtClean="0"/>
              <a:t> – Gráfico das baleias</a:t>
            </a:r>
            <a:endParaRPr lang="pt-BR" dirty="0"/>
          </a:p>
        </p:txBody>
      </p:sp>
      <p:pic>
        <p:nvPicPr>
          <p:cNvPr id="1026" name="Picture 2" descr="Resultado de imagem para grafico das balei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" t="1181" r="2162" b="1310"/>
          <a:stretch/>
        </p:blipFill>
        <p:spPr bwMode="auto">
          <a:xfrm>
            <a:off x="2570186" y="1987189"/>
            <a:ext cx="6627956" cy="4442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5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Rup</a:t>
            </a:r>
            <a:r>
              <a:rPr lang="pt-BR" dirty="0" smtClean="0"/>
              <a:t> – tarefas e escopo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A determinação dos papéis e atividades são adequados de acordo com a experiência da empresa, outros projetos com o uso deste método, avaliações críticas, feedback do cliente, entre outros muito fatores. </a:t>
            </a:r>
          </a:p>
          <a:p>
            <a:pPr algn="just"/>
            <a:r>
              <a:rPr lang="pt-BR" dirty="0" smtClean="0"/>
              <a:t>É preciso sempre analisar e refazer o planejamento de acordo com cada pedido, o RUP não gera formato único e desenvolvimento heroico.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44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Práticas do </a:t>
            </a:r>
            <a:r>
              <a:rPr lang="pt-BR" dirty="0" err="1" smtClean="0"/>
              <a:t>xp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Versões pequenas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Jogo do planejamento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Teste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Programação em pares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Projeto simples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</a:t>
            </a:r>
            <a:r>
              <a:rPr lang="pt-BR" dirty="0" err="1" smtClean="0"/>
              <a:t>Refatoração</a:t>
            </a:r>
            <a:endParaRPr lang="pt-BR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 smtClean="0"/>
              <a:t> Propriedade coletiva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555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</TotalTime>
  <Words>815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Tw Cen MT</vt:lpstr>
      <vt:lpstr>Tw Cen MT Condensed</vt:lpstr>
      <vt:lpstr>Wingdings</vt:lpstr>
      <vt:lpstr>Wingdings 3</vt:lpstr>
      <vt:lpstr>Integral</vt:lpstr>
      <vt:lpstr>Processos de desenvolvimentos</vt:lpstr>
      <vt:lpstr>Engenharia de software – Professor Sidney Galeote</vt:lpstr>
      <vt:lpstr>Introdução</vt:lpstr>
      <vt:lpstr>premissas</vt:lpstr>
      <vt:lpstr>Rup – objetivo das fases</vt:lpstr>
      <vt:lpstr>Rup – objetivo das fases</vt:lpstr>
      <vt:lpstr>Rup – Gráfico das baleias</vt:lpstr>
      <vt:lpstr>Rup – tarefas e escopo do projeto</vt:lpstr>
      <vt:lpstr>Práticas do xp</vt:lpstr>
      <vt:lpstr>Práticas do xp</vt:lpstr>
      <vt:lpstr>Práticas selecionadas</vt:lpstr>
      <vt:lpstr>Manifesto ágil</vt:lpstr>
      <vt:lpstr>Manifesto ágil</vt:lpstr>
      <vt:lpstr>Relação rup – xp – manifesto ágil</vt:lpstr>
      <vt:lpstr>Custo benefício</vt:lpstr>
      <vt:lpstr>Ponto de equilíbrio</vt:lpstr>
      <vt:lpstr>payback</vt:lpstr>
      <vt:lpstr>Rup x práticas do xp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Processos de desenvolvimentos</dc:title>
  <dc:creator>ISABELLE PUERTAS RUIZ</dc:creator>
  <cp:lastModifiedBy>ISABELLE PUERTAS RUIZ</cp:lastModifiedBy>
  <cp:revision>25</cp:revision>
  <dcterms:created xsi:type="dcterms:W3CDTF">2019-03-21T22:36:08Z</dcterms:created>
  <dcterms:modified xsi:type="dcterms:W3CDTF">2019-03-22T00:57:53Z</dcterms:modified>
</cp:coreProperties>
</file>