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64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사용자" initials="W사" lastIdx="1" clrIdx="0">
    <p:extLst>
      <p:ext uri="{19B8F6BF-5375-455C-9EA6-DF929625EA0E}">
        <p15:presenceInfo xmlns:p15="http://schemas.microsoft.com/office/powerpoint/2012/main" userId="Windows 사용자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809" autoAdjust="0"/>
    <p:restoredTop sz="94660"/>
  </p:normalViewPr>
  <p:slideViewPr>
    <p:cSldViewPr snapToGrid="0">
      <p:cViewPr varScale="1">
        <p:scale>
          <a:sx n="72" d="100"/>
          <a:sy n="72" d="100"/>
        </p:scale>
        <p:origin x="12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3667BB-3858-4629-8D0E-227DD4B5036A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EF1EBB-3C09-41B3-A637-715D221F77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195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4B5A23-C81F-4AF5-A748-1D1EE9350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6F8B85E-9692-4475-9B5C-3E3DB5D88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005B73-604A-4AB5-8137-DDC71FB76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57B5ED-EDEA-4726-A63A-ABCD88DDA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561B83-F1A6-46DA-BD34-3B375CB34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0940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E36BD6-A4CF-4B25-AB1E-51253291E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749623F-E56B-4F2D-8C1B-7FE5A67088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8878DC-1F89-454E-8C22-21927454B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C32D40-FC59-4599-8DB0-4EDB55159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BECE70-0B94-4918-8A6B-CE318F78D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943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CC509A6-106F-4F30-B678-2B05478C05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28D6E4-1D89-4B38-BBBD-0F05169812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995D7F-87F4-4EAE-B067-A371E5D3C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6F322D-4B78-410F-883C-30640F0A1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A676F9-DE6E-4CF9-8A5F-C636669B6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0769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AFF599-F9A5-411F-BFB9-C4FB2A3A3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3CECED-CCAF-4DDD-B539-F3AF15540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0C8BE3-B2E2-4859-8481-2ADA01A44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8CDC39-E89C-42A8-9B52-C7D6DAC2A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B28C08-4C0A-48B8-A2D2-41A018AB9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9384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24B900-D8B5-4B2F-9A9B-DAFD43923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D0AAEF-5449-4C97-B530-902BE63F1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8CE2F0-2D83-432D-AAAB-53B7BDADB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4A1FD5-451B-4844-91B8-CAAD13002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4FCB56-5F29-4966-828B-6F12C897F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6738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A8BCA9-CCD6-4662-A75A-296836740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B64179-D214-4078-BA5F-DFCB5B7AB5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779CDF-61C0-406A-811C-6499DEFD46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2950D3-3FB5-4335-966B-7606E3544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A6937B-7D55-49EA-B7A1-89529F5A3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794612-C908-4F25-B9A3-09427AE34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8081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3C1362-BBA7-4D01-B788-14FDB950E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AC57B0-4E1F-4D85-8918-3867A4BE7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E57D204-8AC0-4D04-AEF3-91D2112061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95EB064-60AB-4FE5-AF06-C9FE48BB48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9DB6808-33C3-4B13-8365-0D85B8DDBE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C2640C7-3844-4222-AC6F-AB4902A4D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1889AA5-8486-41FD-8413-A10122960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2CBBB2D-B216-4BCD-8B81-731C681CF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5115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649871-FAAA-407D-9245-5C61A8E32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A38A7DA-9D13-4BB7-ADE4-F35E84E3A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3FEE6E1-89D7-49AE-A816-C7B25C1D5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16B1AE1-FDC9-44CA-9C12-53013C082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8252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75ACA46-7E3A-4F54-B5C7-2D501C805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A6C4713-7972-4FE4-B6C4-CD4F252FD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64F96C-A2F1-409B-B68C-BE3C8992C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287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13D69A-09A1-4C99-B3A6-6FFAF00F0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0AD2F4-8A1D-4D48-B8E0-B0A9F378B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2D0DD9-6BA7-496D-AB88-10339921C6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604958-49B0-4000-9AE8-1A82649DB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224506-57FE-4AE4-915B-1BCF662CF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6D5D81-A0DA-465B-9DDB-DA44E7CFA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793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D983AA-0F4A-45E5-9631-DE95D3748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E327D0E-1174-49F8-B6E6-ED9C4C24CC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09C250D-0505-42BE-A5E8-7419DF44EF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EAFD8E-9839-4C72-8762-8562A9161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FA4037-6B16-4DCF-B42A-04CA15059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1A69A5-76C9-4317-9EA8-5195D125D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6634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67ADECC-9799-4216-9862-AA5ADA4C8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7C8BE3-DBC3-496D-978E-EEAF27BD1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A01D7B-4D81-4C57-A818-0D2B635AD1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504206-C714-4A83-8AB2-390F6A4DB1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61C595-D0A5-4894-99F9-5A8A1E0099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339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33399" y="-4904"/>
            <a:ext cx="11153775" cy="103594"/>
            <a:chOff x="533399" y="-4904"/>
            <a:chExt cx="11153775" cy="103594"/>
          </a:xfrm>
        </p:grpSpPr>
        <p:sp>
          <p:nvSpPr>
            <p:cNvPr id="47" name="직사각형 46"/>
            <p:cNvSpPr/>
            <p:nvPr/>
          </p:nvSpPr>
          <p:spPr>
            <a:xfrm>
              <a:off x="533399" y="0"/>
              <a:ext cx="11153775" cy="98690"/>
            </a:xfrm>
            <a:prstGeom prst="rect">
              <a:avLst/>
            </a:prstGeom>
            <a:solidFill>
              <a:srgbClr val="373536"/>
            </a:solidFill>
            <a:ln>
              <a:noFill/>
            </a:ln>
            <a:effectLst>
              <a:outerShdw blurRad="190500" dist="889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3" latinLnBrk="0">
                <a:lnSpc>
                  <a:spcPct val="150000"/>
                </a:lnSpc>
                <a:defRPr/>
              </a:pPr>
              <a:endParaRPr lang="en-US" altLang="ko-KR" sz="2800" b="1" i="1" kern="0" dirty="0">
                <a:solidFill>
                  <a:prstClr val="white">
                    <a:lumMod val="85000"/>
                  </a:prstClr>
                </a:solidFill>
              </a:endParaRPr>
            </a:p>
          </p:txBody>
        </p:sp>
        <p:sp>
          <p:nvSpPr>
            <p:cNvPr id="48" name="평행 사변형 47"/>
            <p:cNvSpPr/>
            <p:nvPr/>
          </p:nvSpPr>
          <p:spPr>
            <a:xfrm flipV="1">
              <a:off x="6679406" y="-4904"/>
              <a:ext cx="541344" cy="103594"/>
            </a:xfrm>
            <a:prstGeom prst="parallelogram">
              <a:avLst>
                <a:gd name="adj" fmla="val 6142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평행 사변형 55"/>
            <p:cNvSpPr/>
            <p:nvPr/>
          </p:nvSpPr>
          <p:spPr>
            <a:xfrm flipV="1">
              <a:off x="7474965" y="-4904"/>
              <a:ext cx="541344" cy="103594"/>
            </a:xfrm>
            <a:prstGeom prst="parallelogram">
              <a:avLst>
                <a:gd name="adj" fmla="val 6142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평행 사변형 56"/>
            <p:cNvSpPr/>
            <p:nvPr/>
          </p:nvSpPr>
          <p:spPr>
            <a:xfrm flipV="1">
              <a:off x="8280049" y="-4904"/>
              <a:ext cx="541344" cy="103594"/>
            </a:xfrm>
            <a:prstGeom prst="parallelogram">
              <a:avLst>
                <a:gd name="adj" fmla="val 6142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8" name="평행 사변형 57"/>
            <p:cNvSpPr/>
            <p:nvPr/>
          </p:nvSpPr>
          <p:spPr>
            <a:xfrm flipV="1">
              <a:off x="9085133" y="-4904"/>
              <a:ext cx="541344" cy="103594"/>
            </a:xfrm>
            <a:prstGeom prst="parallelogram">
              <a:avLst>
                <a:gd name="adj" fmla="val 6142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9" name="평행 사변형 58"/>
            <p:cNvSpPr/>
            <p:nvPr/>
          </p:nvSpPr>
          <p:spPr>
            <a:xfrm flipV="1">
              <a:off x="9890217" y="-4904"/>
              <a:ext cx="541344" cy="103594"/>
            </a:xfrm>
            <a:prstGeom prst="parallelogram">
              <a:avLst>
                <a:gd name="adj" fmla="val 6142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0" name="평행 사변형 59"/>
            <p:cNvSpPr/>
            <p:nvPr/>
          </p:nvSpPr>
          <p:spPr>
            <a:xfrm flipV="1">
              <a:off x="10695301" y="-4904"/>
              <a:ext cx="541344" cy="103594"/>
            </a:xfrm>
            <a:prstGeom prst="parallelogram">
              <a:avLst>
                <a:gd name="adj" fmla="val 6142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" name="양쪽 모서리가 둥근 사각형 4"/>
          <p:cNvSpPr/>
          <p:nvPr/>
        </p:nvSpPr>
        <p:spPr>
          <a:xfrm>
            <a:off x="533400" y="607791"/>
            <a:ext cx="11058525" cy="5935884"/>
          </a:xfrm>
          <a:prstGeom prst="round2SameRect">
            <a:avLst>
              <a:gd name="adj1" fmla="val 0"/>
              <a:gd name="adj2" fmla="val 4454"/>
            </a:avLst>
          </a:prstGeom>
          <a:solidFill>
            <a:srgbClr val="373536"/>
          </a:solidFill>
          <a:ln>
            <a:noFill/>
          </a:ln>
          <a:effectLst>
            <a:outerShdw blurRad="266700" dist="1778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33399" y="152401"/>
            <a:ext cx="11153775" cy="591624"/>
          </a:xfrm>
          <a:prstGeom prst="rect">
            <a:avLst/>
          </a:prstGeom>
          <a:solidFill>
            <a:srgbClr val="373536"/>
          </a:solidFill>
          <a:ln>
            <a:noFill/>
          </a:ln>
          <a:effectLst>
            <a:outerShdw blurRad="190500" dist="889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prstClr val="white">
                    <a:lumMod val="85000"/>
                  </a:prstClr>
                </a:solidFill>
              </a:rPr>
              <a:t>Screen Shots</a:t>
            </a:r>
          </a:p>
        </p:txBody>
      </p:sp>
      <p:sp>
        <p:nvSpPr>
          <p:cNvPr id="7" name="평행 사변형 6"/>
          <p:cNvSpPr/>
          <p:nvPr/>
        </p:nvSpPr>
        <p:spPr>
          <a:xfrm>
            <a:off x="6425991" y="147497"/>
            <a:ext cx="794759" cy="578208"/>
          </a:xfrm>
          <a:prstGeom prst="parallelogram">
            <a:avLst>
              <a:gd name="adj" fmla="val 53043"/>
            </a:avLst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평행 사변형 18"/>
          <p:cNvSpPr/>
          <p:nvPr/>
        </p:nvSpPr>
        <p:spPr>
          <a:xfrm>
            <a:off x="7220750" y="147497"/>
            <a:ext cx="794759" cy="578208"/>
          </a:xfrm>
          <a:prstGeom prst="parallelogram">
            <a:avLst>
              <a:gd name="adj" fmla="val 53043"/>
            </a:avLst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평행 사변형 19"/>
          <p:cNvSpPr/>
          <p:nvPr/>
        </p:nvSpPr>
        <p:spPr>
          <a:xfrm>
            <a:off x="8015509" y="147497"/>
            <a:ext cx="794759" cy="578208"/>
          </a:xfrm>
          <a:prstGeom prst="parallelogram">
            <a:avLst>
              <a:gd name="adj" fmla="val 53043"/>
            </a:avLst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평행 사변형 20"/>
          <p:cNvSpPr/>
          <p:nvPr/>
        </p:nvSpPr>
        <p:spPr>
          <a:xfrm>
            <a:off x="8810269" y="147497"/>
            <a:ext cx="794759" cy="578208"/>
          </a:xfrm>
          <a:prstGeom prst="parallelogram">
            <a:avLst>
              <a:gd name="adj" fmla="val 53043"/>
            </a:avLst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평행 사변형 21"/>
          <p:cNvSpPr/>
          <p:nvPr/>
        </p:nvSpPr>
        <p:spPr>
          <a:xfrm>
            <a:off x="9605028" y="147497"/>
            <a:ext cx="794759" cy="578208"/>
          </a:xfrm>
          <a:prstGeom prst="parallelogram">
            <a:avLst>
              <a:gd name="adj" fmla="val 53043"/>
            </a:avLst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평행 사변형 37"/>
          <p:cNvSpPr/>
          <p:nvPr/>
        </p:nvSpPr>
        <p:spPr>
          <a:xfrm>
            <a:off x="10399787" y="147497"/>
            <a:ext cx="794759" cy="578208"/>
          </a:xfrm>
          <a:prstGeom prst="parallelogram">
            <a:avLst>
              <a:gd name="adj" fmla="val 53043"/>
            </a:avLst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00201" y="0"/>
            <a:ext cx="932125" cy="748929"/>
          </a:xfrm>
          <a:prstGeom prst="rect">
            <a:avLst/>
          </a:prstGeom>
          <a:solidFill>
            <a:srgbClr val="373536"/>
          </a:solidFill>
          <a:ln>
            <a:noFill/>
          </a:ln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835114" y="515081"/>
            <a:ext cx="92710" cy="9271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2540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1387030" y="515081"/>
            <a:ext cx="92710" cy="9271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2540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113076"/>
      </p:ext>
    </p:extLst>
  </p:cSld>
  <p:clrMapOvr>
    <a:masterClrMapping/>
  </p:clrMapOvr>
  <p:transition spd="slow">
    <p:push dir="d"/>
  </p:transition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2</Words>
  <Application>Microsoft Office PowerPoint</Application>
  <PresentationFormat>와이드스크린</PresentationFormat>
  <Paragraphs>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1_Office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손승재</cp:lastModifiedBy>
  <cp:revision>16</cp:revision>
  <dcterms:created xsi:type="dcterms:W3CDTF">2019-09-17T03:18:30Z</dcterms:created>
  <dcterms:modified xsi:type="dcterms:W3CDTF">2022-11-24T12:21:51Z</dcterms:modified>
</cp:coreProperties>
</file>