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09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24T14:56:20.43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667BB-3858-4629-8D0E-227DD4B5036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F1EBB-3C09-41B3-A637-715D221F7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9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조가 진행한 프로젝트의 이름은 </a:t>
            </a:r>
            <a:r>
              <a:rPr lang="en-US" altLang="ko-KR" dirty="0"/>
              <a:t>CLOUDIE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영화 추천 및 매칭 기능을 제공하는 서비스입니다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F1EBB-3C09-41B3-A637-715D221F77A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311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구현을 목표로 한 기능은 이와 같은데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장르 데이터 기반 추천 영화 디스플레이와 </a:t>
            </a:r>
            <a:r>
              <a:rPr lang="ko-KR" altLang="en-US" baseline="0" dirty="0" err="1"/>
              <a:t>다크모드</a:t>
            </a:r>
            <a:r>
              <a:rPr lang="en-US" altLang="ko-KR" baseline="0" dirty="0"/>
              <a:t>, </a:t>
            </a:r>
            <a:r>
              <a:rPr lang="ko-KR" altLang="en-US" baseline="0" dirty="0"/>
              <a:t>매칭 서비스 구현이 </a:t>
            </a:r>
            <a:r>
              <a:rPr lang="en-US" altLang="ko-KR" baseline="0" dirty="0"/>
              <a:t>CLOUDIE</a:t>
            </a:r>
            <a:r>
              <a:rPr lang="ko-KR" altLang="en-US" baseline="0" dirty="0"/>
              <a:t>의 핵심 기능이 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F1EBB-3C09-41B3-A637-715D221F77A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537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서비스 목표를 </a:t>
            </a:r>
            <a:r>
              <a:rPr lang="ko-KR" altLang="en-US" dirty="0" err="1"/>
              <a:t>수립하고나서</a:t>
            </a:r>
            <a:r>
              <a:rPr lang="ko-KR" altLang="en-US" dirty="0"/>
              <a:t> 작업에 들어가기 전에 </a:t>
            </a:r>
            <a:r>
              <a:rPr lang="en-US" altLang="ko-KR" dirty="0" err="1"/>
              <a:t>figma</a:t>
            </a:r>
            <a:r>
              <a:rPr lang="ko-KR" altLang="en-US" dirty="0"/>
              <a:t>로 개괄적인 계획을 </a:t>
            </a:r>
            <a:r>
              <a:rPr lang="ko-KR" altLang="en-US" dirty="0" err="1"/>
              <a:t>세워두었습니다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 작업 수행은</a:t>
            </a:r>
            <a:r>
              <a:rPr lang="en-US" altLang="ko-KR" dirty="0"/>
              <a:t>, </a:t>
            </a:r>
            <a:r>
              <a:rPr lang="ko-KR" altLang="en-US" dirty="0"/>
              <a:t>백과 프론트로 나누어 하려고 했었지만 저희 둘다 어느</a:t>
            </a:r>
            <a:r>
              <a:rPr lang="ko-KR" altLang="en-US" baseline="0" dirty="0"/>
              <a:t> 한쪽으로 </a:t>
            </a:r>
            <a:r>
              <a:rPr lang="ko-KR" altLang="en-US" baseline="0" dirty="0" err="1"/>
              <a:t>특화되어있지가</a:t>
            </a:r>
            <a:r>
              <a:rPr lang="ko-KR" altLang="en-US" baseline="0" dirty="0"/>
              <a:t> 않아서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각자 하나씩 </a:t>
            </a:r>
            <a:r>
              <a:rPr lang="ko-KR" altLang="en-US" baseline="0" dirty="0" err="1"/>
              <a:t>하나씩</a:t>
            </a:r>
            <a:r>
              <a:rPr lang="ko-KR" altLang="en-US" baseline="0" dirty="0"/>
              <a:t> 맡아 구현하면서 서로가 서로의 </a:t>
            </a:r>
            <a:r>
              <a:rPr lang="en-US" altLang="ko-KR" baseline="0" dirty="0"/>
              <a:t>driver</a:t>
            </a:r>
            <a:r>
              <a:rPr lang="ko-KR" altLang="en-US" baseline="0" dirty="0"/>
              <a:t>이자 </a:t>
            </a:r>
            <a:r>
              <a:rPr lang="en-US" altLang="ko-KR" baseline="0" dirty="0"/>
              <a:t>navigator</a:t>
            </a:r>
            <a:r>
              <a:rPr lang="ko-KR" altLang="en-US" baseline="0" dirty="0"/>
              <a:t>가 되어주며 협업했고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한시간마다</a:t>
            </a:r>
            <a:r>
              <a:rPr lang="ko-KR" altLang="en-US" baseline="0" dirty="0"/>
              <a:t> 진행 상황과 피드백 공유를 통해 문제 발생의 위험을 최대한 줄였습니다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F1EBB-3C09-41B3-A637-715D221F77A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790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장고와 자바스크립트를 주로 사용해 작업했고</a:t>
            </a:r>
            <a:r>
              <a:rPr lang="en-US" altLang="ko-KR" dirty="0"/>
              <a:t>, </a:t>
            </a:r>
            <a:r>
              <a:rPr lang="ko-KR" altLang="en-US" dirty="0"/>
              <a:t>크게 </a:t>
            </a:r>
            <a:r>
              <a:rPr lang="en-US" altLang="ko-KR" dirty="0"/>
              <a:t>movie,</a:t>
            </a:r>
            <a:r>
              <a:rPr lang="en-US" altLang="ko-KR" baseline="0" dirty="0"/>
              <a:t> account, community 3</a:t>
            </a:r>
            <a:r>
              <a:rPr lang="ko-KR" altLang="en-US" baseline="0" dirty="0"/>
              <a:t>개의 앱을 만들어 이와 같이 모델링을 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시간 관계상 자세한 설명은 생략하겠습니다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F1EBB-3C09-41B3-A637-715D221F77A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31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94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4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76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38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73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8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11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25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8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9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3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 rot="21600000">
            <a:off x="3263630" y="1320402"/>
            <a:ext cx="5671246" cy="500402"/>
            <a:chOff x="6271260" y="2297432"/>
            <a:chExt cx="4404360" cy="388618"/>
          </a:xfrm>
        </p:grpSpPr>
        <p:sp>
          <p:nvSpPr>
            <p:cNvPr id="41" name="직사각형 40"/>
            <p:cNvSpPr/>
            <p:nvPr/>
          </p:nvSpPr>
          <p:spPr>
            <a:xfrm>
              <a:off x="6271260" y="2301240"/>
              <a:ext cx="4404360" cy="384809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 flipV="1">
              <a:off x="723138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 flipV="1">
              <a:off x="784860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 flipV="1">
              <a:off x="846582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 flipV="1">
              <a:off x="908304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평행 사변형 45"/>
            <p:cNvSpPr/>
            <p:nvPr/>
          </p:nvSpPr>
          <p:spPr>
            <a:xfrm flipV="1">
              <a:off x="970026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타원 35"/>
          <p:cNvSpPr/>
          <p:nvPr/>
        </p:nvSpPr>
        <p:spPr>
          <a:xfrm>
            <a:off x="1209117" y="5492027"/>
            <a:ext cx="9804400" cy="813677"/>
          </a:xfrm>
          <a:prstGeom prst="ellipse">
            <a:avLst/>
          </a:prstGeom>
          <a:solidFill>
            <a:schemeClr val="tx1">
              <a:alpha val="48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 rot="21120000">
            <a:off x="3263289" y="951228"/>
            <a:ext cx="5671246" cy="500402"/>
            <a:chOff x="6271260" y="2297432"/>
            <a:chExt cx="4404360" cy="388618"/>
          </a:xfrm>
        </p:grpSpPr>
        <p:sp>
          <p:nvSpPr>
            <p:cNvPr id="25" name="직사각형 24"/>
            <p:cNvSpPr/>
            <p:nvPr/>
          </p:nvSpPr>
          <p:spPr>
            <a:xfrm>
              <a:off x="6271260" y="2301240"/>
              <a:ext cx="4404360" cy="384809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평행 사변형 25"/>
            <p:cNvSpPr/>
            <p:nvPr/>
          </p:nvSpPr>
          <p:spPr>
            <a:xfrm rot="60000" flipV="1">
              <a:off x="723138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평행 사변형 26"/>
            <p:cNvSpPr/>
            <p:nvPr/>
          </p:nvSpPr>
          <p:spPr>
            <a:xfrm rot="60000" flipV="1">
              <a:off x="784860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/>
            <p:cNvSpPr/>
            <p:nvPr/>
          </p:nvSpPr>
          <p:spPr>
            <a:xfrm rot="60000" flipV="1">
              <a:off x="846582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평행 사변형 28"/>
            <p:cNvSpPr/>
            <p:nvPr/>
          </p:nvSpPr>
          <p:spPr>
            <a:xfrm rot="60000" flipV="1">
              <a:off x="908304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평행 사변형 29"/>
            <p:cNvSpPr/>
            <p:nvPr/>
          </p:nvSpPr>
          <p:spPr>
            <a:xfrm rot="60000" flipV="1">
              <a:off x="970026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3334559" y="2030532"/>
            <a:ext cx="5514257" cy="3824168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256064" y="1834299"/>
            <a:ext cx="5671246" cy="500402"/>
            <a:chOff x="6271260" y="2297432"/>
            <a:chExt cx="4404360" cy="388618"/>
          </a:xfrm>
        </p:grpSpPr>
        <p:sp>
          <p:nvSpPr>
            <p:cNvPr id="6" name="직사각형 5"/>
            <p:cNvSpPr/>
            <p:nvPr/>
          </p:nvSpPr>
          <p:spPr>
            <a:xfrm>
              <a:off x="6271260" y="2301240"/>
              <a:ext cx="4404360" cy="384809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평행 사변형 6"/>
            <p:cNvSpPr/>
            <p:nvPr/>
          </p:nvSpPr>
          <p:spPr>
            <a:xfrm>
              <a:off x="723138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784860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846582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평행 사변형 20"/>
            <p:cNvSpPr/>
            <p:nvPr/>
          </p:nvSpPr>
          <p:spPr>
            <a:xfrm>
              <a:off x="908304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평행 사변형 21"/>
            <p:cNvSpPr/>
            <p:nvPr/>
          </p:nvSpPr>
          <p:spPr>
            <a:xfrm>
              <a:off x="970026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한쪽 모서리가 잘린 사각형 13"/>
          <p:cNvSpPr/>
          <p:nvPr/>
        </p:nvSpPr>
        <p:spPr>
          <a:xfrm>
            <a:off x="3422865" y="1302003"/>
            <a:ext cx="932125" cy="1037601"/>
          </a:xfrm>
          <a:prstGeom prst="snip1Rect">
            <a:avLst>
              <a:gd name="adj" fmla="val 50000"/>
            </a:avLst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557778" y="2105756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109694" y="2105756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557778" y="1468460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4559" y="2668157"/>
            <a:ext cx="5514257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85000"/>
                  </a:prstClr>
                </a:solidFill>
              </a:rPr>
              <a:t>FINAL PROJECT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520409"/>
              </p:ext>
            </p:extLst>
          </p:nvPr>
        </p:nvGraphicFramePr>
        <p:xfrm>
          <a:off x="3704154" y="3974040"/>
          <a:ext cx="4839726" cy="1194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3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분반</a:t>
                      </a: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학번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이름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서울 </a:t>
                      </a:r>
                      <a:r>
                        <a:rPr lang="en-US" altLang="ko-KR" sz="1200" i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5</a:t>
                      </a:r>
                      <a:r>
                        <a:rPr lang="ko-KR" altLang="en-US" sz="1200" i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반</a:t>
                      </a: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0842970</a:t>
                      </a:r>
                    </a:p>
                    <a:p>
                      <a:pPr algn="ctr" latinLnBrk="1"/>
                      <a:r>
                        <a:rPr lang="en-US" altLang="ko-KR" sz="1200" i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0000000</a:t>
                      </a:r>
                      <a:endParaRPr lang="ko-KR" altLang="en-US" sz="12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임상빈</a:t>
                      </a:r>
                      <a:endParaRPr lang="en-US" altLang="ko-KR" sz="12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200" i="1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손승환</a:t>
                      </a:r>
                      <a:endParaRPr lang="ko-KR" altLang="en-US" sz="12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91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4800" dirty="0">
              <a:solidFill>
                <a:prstClr val="white"/>
              </a:solidFill>
            </a:endParaRPr>
          </a:p>
          <a:p>
            <a:pPr algn="ctr"/>
            <a:endParaRPr lang="en-US" altLang="ko-KR" sz="4800" dirty="0">
              <a:solidFill>
                <a:prstClr val="white"/>
              </a:solidFill>
            </a:endParaRPr>
          </a:p>
          <a:p>
            <a:pPr algn="ctr"/>
            <a:r>
              <a:rPr lang="ko-KR" altLang="en-US" sz="4800" dirty="0">
                <a:solidFill>
                  <a:prstClr val="white"/>
                </a:solidFill>
              </a:rPr>
              <a:t>영화 추천 및 매칭 서비스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533399" y="152401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85000"/>
                  </a:prstClr>
                </a:solidFill>
              </a:rPr>
              <a:t>Final-project</a:t>
            </a: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785" y="1181095"/>
            <a:ext cx="5121753" cy="288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44824"/>
      </p:ext>
    </p:extLst>
  </p:cSld>
  <p:clrMapOvr>
    <a:masterClrMapping/>
  </p:clrMapOvr>
  <p:transition spd="slow"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399" y="152401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85000"/>
                  </a:prstClr>
                </a:solidFill>
              </a:rPr>
              <a:t>서비스 목표</a:t>
            </a:r>
            <a:endParaRPr lang="en-US" altLang="ko-KR" sz="2800" b="1" i="1" kern="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6921" y="1797364"/>
            <a:ext cx="91514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b="1" dirty="0">
                <a:solidFill>
                  <a:prstClr val="white"/>
                </a:solidFill>
              </a:rPr>
              <a:t>DB </a:t>
            </a:r>
            <a:r>
              <a:rPr lang="ko-KR" altLang="en-US" b="1" dirty="0">
                <a:solidFill>
                  <a:prstClr val="white"/>
                </a:solidFill>
              </a:rPr>
              <a:t>데이터와 </a:t>
            </a:r>
            <a:r>
              <a:rPr lang="en-US" altLang="ko-KR" b="1" dirty="0" err="1">
                <a:solidFill>
                  <a:prstClr val="white"/>
                </a:solidFill>
              </a:rPr>
              <a:t>api</a:t>
            </a:r>
            <a:r>
              <a:rPr lang="ko-KR" altLang="en-US" b="1" dirty="0" err="1">
                <a:solidFill>
                  <a:prstClr val="white"/>
                </a:solidFill>
              </a:rPr>
              <a:t>를</a:t>
            </a:r>
            <a:r>
              <a:rPr lang="ko-KR" altLang="en-US" b="1" dirty="0">
                <a:solidFill>
                  <a:prstClr val="white"/>
                </a:solidFill>
              </a:rPr>
              <a:t> 활용한 실시간 영화 정보 </a:t>
            </a:r>
            <a:r>
              <a:rPr lang="en-US" altLang="ko-KR" b="1" dirty="0">
                <a:solidFill>
                  <a:prstClr val="white"/>
                </a:solidFill>
              </a:rPr>
              <a:t>display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b="1" dirty="0">
                <a:solidFill>
                  <a:prstClr val="white"/>
                </a:solidFill>
              </a:rPr>
              <a:t>개인이 좋아하는 영화들의 장르 데이터를 기반으로 </a:t>
            </a:r>
            <a:r>
              <a:rPr lang="ko-KR" altLang="en-US" b="1" dirty="0" err="1">
                <a:solidFill>
                  <a:prstClr val="white"/>
                </a:solidFill>
              </a:rPr>
              <a:t>유저별</a:t>
            </a:r>
            <a:r>
              <a:rPr lang="ko-KR" altLang="en-US" b="1" dirty="0">
                <a:solidFill>
                  <a:prstClr val="white"/>
                </a:solidFill>
              </a:rPr>
              <a:t> 추천 영화를 </a:t>
            </a:r>
            <a:r>
              <a:rPr lang="en-US" altLang="ko-KR" b="1" dirty="0">
                <a:solidFill>
                  <a:prstClr val="white"/>
                </a:solidFill>
              </a:rPr>
              <a:t>display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ko-KR" altLang="en-US" b="1" dirty="0">
                <a:solidFill>
                  <a:prstClr val="white"/>
                </a:solidFill>
              </a:rPr>
              <a:t>유저들 끼리 자유롭게 소통할 수 있는 </a:t>
            </a:r>
            <a:r>
              <a:rPr lang="en-US" altLang="ko-KR" b="1" dirty="0">
                <a:solidFill>
                  <a:prstClr val="white"/>
                </a:solidFill>
              </a:rPr>
              <a:t>community </a:t>
            </a:r>
            <a:r>
              <a:rPr lang="ko-KR" altLang="en-US" b="1" dirty="0">
                <a:solidFill>
                  <a:prstClr val="white"/>
                </a:solidFill>
              </a:rPr>
              <a:t>공간 구현</a:t>
            </a:r>
            <a:endParaRPr lang="en-US" altLang="ko-KR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ko-KR" altLang="en-US" b="1" dirty="0">
                <a:solidFill>
                  <a:prstClr val="white"/>
                </a:solidFill>
              </a:rPr>
              <a:t>원하는 영화 정보 검색 기능 구현</a:t>
            </a:r>
            <a:endParaRPr lang="en-US" altLang="ko-KR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ko-KR" altLang="en-US" b="1" dirty="0">
                <a:solidFill>
                  <a:prstClr val="white"/>
                </a:solidFill>
              </a:rPr>
              <a:t>같은 장르를 선호하는 유저들 끼리 매칭해주는 서비스 구현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675078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399" y="152401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prstClr val="white">
                    <a:lumMod val="85000"/>
                  </a:prstClr>
                </a:solidFill>
              </a:rPr>
              <a:t>Figma</a:t>
            </a:r>
            <a:endParaRPr lang="en-US" altLang="ko-KR" sz="2800" b="1" i="1" kern="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C222F2-CFAD-6EA3-D813-3956C60A5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624" y="885160"/>
            <a:ext cx="10122922" cy="551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56954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399" y="152401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85000"/>
                  </a:prstClr>
                </a:solidFill>
              </a:rPr>
              <a:t>DB Modeling</a:t>
            </a: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D5FA57-338F-486F-8466-B644C04FF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074" y="914924"/>
            <a:ext cx="9271092" cy="545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35766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</a:rPr>
              <a:t>뭔가 보여드리겠습니다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3399" y="152401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85000"/>
                  </a:prstClr>
                </a:solidFill>
              </a:rPr>
              <a:t>시연</a:t>
            </a:r>
            <a:endParaRPr lang="en-US" altLang="ko-KR" sz="2800" b="1" i="1" kern="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482784"/>
      </p:ext>
    </p:extLst>
  </p:cSld>
  <p:clrMapOvr>
    <a:masterClrMapping/>
  </p:clrMapOvr>
  <p:transition spd="slow"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399" y="152401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85000"/>
                  </a:prstClr>
                </a:solidFill>
              </a:rPr>
              <a:t>후기</a:t>
            </a:r>
            <a:endParaRPr lang="en-US" altLang="ko-KR" sz="2800" b="1" i="1" kern="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7800" y="1658691"/>
            <a:ext cx="97497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추가하고 싶었던 기능들이 몇가지 더 있었는데 시간 관계상 추가하지 못한 점이 아쉽다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여기까지 만들어내면서 </a:t>
            </a:r>
            <a:r>
              <a:rPr lang="en-US" altLang="ko-KR" b="1" dirty="0">
                <a:solidFill>
                  <a:prstClr val="white"/>
                </a:solidFill>
              </a:rPr>
              <a:t>‘</a:t>
            </a:r>
            <a:r>
              <a:rPr lang="ko-KR" altLang="en-US" b="1" dirty="0">
                <a:solidFill>
                  <a:prstClr val="white"/>
                </a:solidFill>
              </a:rPr>
              <a:t>할 줄 안다</a:t>
            </a:r>
            <a:r>
              <a:rPr lang="en-US" altLang="ko-KR" b="1" dirty="0">
                <a:solidFill>
                  <a:prstClr val="white"/>
                </a:solidFill>
              </a:rPr>
              <a:t>＇</a:t>
            </a:r>
            <a:r>
              <a:rPr lang="ko-KR" altLang="en-US" b="1" dirty="0">
                <a:solidFill>
                  <a:prstClr val="white"/>
                </a:solidFill>
              </a:rPr>
              <a:t>라고 말하기 애매했던 많은 것들에 자신감이 생겼다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 err="1">
                <a:solidFill>
                  <a:prstClr val="white"/>
                </a:solidFill>
              </a:rPr>
              <a:t>Git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branch</a:t>
            </a:r>
            <a:r>
              <a:rPr lang="ko-KR" altLang="en-US" b="1" dirty="0">
                <a:solidFill>
                  <a:prstClr val="white"/>
                </a:solidFill>
              </a:rPr>
              <a:t>를 사용하여 협업하는 방법도 숙달되었다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CLOUDIE </a:t>
            </a:r>
            <a:r>
              <a:rPr lang="ko-KR" altLang="en-US" b="1" dirty="0">
                <a:solidFill>
                  <a:prstClr val="white"/>
                </a:solidFill>
              </a:rPr>
              <a:t>이전의 우리와 이후의 우리는 다른 사람이라고 봐도 무방하다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241882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399" y="152401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85000"/>
                  </a:prstClr>
                </a:solidFill>
              </a:rPr>
              <a:t>Screen Shots</a:t>
            </a: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13076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245</Words>
  <Application>Microsoft Office PowerPoint</Application>
  <PresentationFormat>와이드스크린</PresentationFormat>
  <Paragraphs>41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Adobe 고딕 Std B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손승재</cp:lastModifiedBy>
  <cp:revision>15</cp:revision>
  <dcterms:created xsi:type="dcterms:W3CDTF">2019-09-17T03:18:30Z</dcterms:created>
  <dcterms:modified xsi:type="dcterms:W3CDTF">2022-11-24T11:19:56Z</dcterms:modified>
</cp:coreProperties>
</file>