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4T14:56:20.43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67BB-3858-4629-8D0E-227DD4B5036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F1EBB-3C09-41B3-A637-715D221F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조가 진행한 프로젝트의 이름은 </a:t>
            </a:r>
            <a:r>
              <a:rPr lang="en-US" altLang="ko-KR" dirty="0" smtClean="0"/>
              <a:t>CLOUDIE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추천 및 매칭 기능을 제공하는 서비스입니다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1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구현을 목표로 한 기능은 이와 같은데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장르 데이터 기반 추천 영화 디스플레이와 </a:t>
            </a:r>
            <a:r>
              <a:rPr lang="ko-KR" altLang="en-US" baseline="0" dirty="0" err="1" smtClean="0"/>
              <a:t>다크모드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매칭 서비스 구현이 </a:t>
            </a:r>
            <a:r>
              <a:rPr lang="en-US" altLang="ko-KR" baseline="0" dirty="0" smtClean="0"/>
              <a:t>CLOUDIE</a:t>
            </a:r>
            <a:r>
              <a:rPr lang="ko-KR" altLang="en-US" baseline="0" dirty="0" smtClean="0"/>
              <a:t>의 핵심 기능이 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3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서비스 목표를 </a:t>
            </a:r>
            <a:r>
              <a:rPr lang="ko-KR" altLang="en-US" dirty="0" err="1" smtClean="0"/>
              <a:t>수립하고나서</a:t>
            </a:r>
            <a:r>
              <a:rPr lang="ko-KR" altLang="en-US" dirty="0" smtClean="0"/>
              <a:t> 작업에 들어가기 전에 </a:t>
            </a:r>
            <a:r>
              <a:rPr lang="en-US" altLang="ko-KR" dirty="0" err="1" smtClean="0"/>
              <a:t>figma</a:t>
            </a:r>
            <a:r>
              <a:rPr lang="ko-KR" altLang="en-US" dirty="0" smtClean="0"/>
              <a:t>로 개괄적인 계획을 </a:t>
            </a:r>
            <a:r>
              <a:rPr lang="ko-KR" altLang="en-US" dirty="0" err="1" smtClean="0"/>
              <a:t>세워두었습니다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작업 수행은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백과 프론트로 나누어 하려고 했었지만 저희 둘다 어느</a:t>
            </a:r>
            <a:r>
              <a:rPr lang="ko-KR" altLang="en-US" baseline="0" dirty="0" smtClean="0"/>
              <a:t> 한쪽으로 </a:t>
            </a:r>
            <a:r>
              <a:rPr lang="ko-KR" altLang="en-US" baseline="0" dirty="0" err="1" smtClean="0"/>
              <a:t>특화되어있지가</a:t>
            </a:r>
            <a:r>
              <a:rPr lang="ko-KR" altLang="en-US" baseline="0" dirty="0" smtClean="0"/>
              <a:t> 않아서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각자 하나씩 </a:t>
            </a:r>
            <a:r>
              <a:rPr lang="ko-KR" altLang="en-US" baseline="0" dirty="0" err="1" smtClean="0"/>
              <a:t>하나씩</a:t>
            </a:r>
            <a:r>
              <a:rPr lang="ko-KR" altLang="en-US" baseline="0" dirty="0" smtClean="0"/>
              <a:t> 맡아 구현하면서 서로가 서로의 </a:t>
            </a:r>
            <a:r>
              <a:rPr lang="en-US" altLang="ko-KR" baseline="0" dirty="0" smtClean="0"/>
              <a:t>driver</a:t>
            </a:r>
            <a:r>
              <a:rPr lang="ko-KR" altLang="en-US" baseline="0" dirty="0" smtClean="0"/>
              <a:t>이자 </a:t>
            </a:r>
            <a:r>
              <a:rPr lang="en-US" altLang="ko-KR" baseline="0" dirty="0" smtClean="0"/>
              <a:t>navigator</a:t>
            </a:r>
            <a:r>
              <a:rPr lang="ko-KR" altLang="en-US" baseline="0" dirty="0" smtClean="0"/>
              <a:t>가 되어주며 협업했고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한시간마다</a:t>
            </a:r>
            <a:r>
              <a:rPr lang="ko-KR" altLang="en-US" baseline="0" dirty="0" smtClean="0"/>
              <a:t> 진행 상황과 피드백 공유를 통해 문제 발생의 위험을 최대한 줄였습니다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장고와 자바스크립트를 주로 사용해 작업했고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movie,</a:t>
            </a:r>
            <a:r>
              <a:rPr lang="en-US" altLang="ko-KR" baseline="0" dirty="0" smtClean="0"/>
              <a:t> account, community 3</a:t>
            </a:r>
            <a:r>
              <a:rPr lang="ko-KR" altLang="en-US" baseline="0" dirty="0" smtClean="0"/>
              <a:t>개의 앱을 만들어 이와 같이 모델링을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 관계상 자세한 설명은 생략하겠습니다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F1EBB-3C09-41B3-A637-715D221F77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1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 PROJECT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20409"/>
              </p:ext>
            </p:extLst>
          </p:nvPr>
        </p:nvGraphicFramePr>
        <p:xfrm>
          <a:off x="3704154" y="3974040"/>
          <a:ext cx="4839726" cy="11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학번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서울 </a:t>
                      </a:r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0842970</a:t>
                      </a:r>
                    </a:p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0000000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임상빈</a:t>
                      </a:r>
                      <a:endParaRPr lang="en-US" altLang="ko-KR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i="1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손승환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800" dirty="0">
              <a:solidFill>
                <a:prstClr val="white"/>
              </a:solidFill>
            </a:endParaRPr>
          </a:p>
          <a:p>
            <a:pPr algn="ctr"/>
            <a:r>
              <a:rPr lang="ko-KR" altLang="en-US" sz="4800" dirty="0" smtClean="0">
                <a:solidFill>
                  <a:prstClr val="white"/>
                </a:solidFill>
              </a:rPr>
              <a:t>영화 추천 및 매칭 서비스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Final-project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85" y="1181095"/>
            <a:ext cx="5121753" cy="2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48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 smtClean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서비스 목표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921" y="1797364"/>
            <a:ext cx="9151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DB </a:t>
            </a:r>
            <a:r>
              <a:rPr lang="ko-KR" altLang="en-US" b="1" dirty="0">
                <a:solidFill>
                  <a:prstClr val="white"/>
                </a:solidFill>
              </a:rPr>
              <a:t>데이터와 </a:t>
            </a:r>
            <a:r>
              <a:rPr lang="en-US" altLang="ko-KR" b="1" dirty="0" err="1">
                <a:solidFill>
                  <a:prstClr val="white"/>
                </a:solidFill>
              </a:rPr>
              <a:t>api</a:t>
            </a:r>
            <a:r>
              <a:rPr lang="ko-KR" altLang="en-US" b="1" dirty="0" err="1">
                <a:solidFill>
                  <a:prstClr val="white"/>
                </a:solidFill>
              </a:rPr>
              <a:t>를</a:t>
            </a:r>
            <a:r>
              <a:rPr lang="ko-KR" altLang="en-US" b="1" dirty="0">
                <a:solidFill>
                  <a:prstClr val="white"/>
                </a:solidFill>
              </a:rPr>
              <a:t> 활용한 실시간 영화 정보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개인이 좋아하는 영화들의 장르 데이터를 기반으로 </a:t>
            </a:r>
            <a:r>
              <a:rPr lang="ko-KR" altLang="en-US" b="1" dirty="0" err="1">
                <a:solidFill>
                  <a:prstClr val="white"/>
                </a:solidFill>
              </a:rPr>
              <a:t>유저별</a:t>
            </a:r>
            <a:r>
              <a:rPr lang="ko-KR" altLang="en-US" b="1" dirty="0">
                <a:solidFill>
                  <a:prstClr val="white"/>
                </a:solidFill>
              </a:rPr>
              <a:t> 추천 영화를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유저들 끼리 자유롭게 소통할 수 있는 </a:t>
            </a:r>
            <a:r>
              <a:rPr lang="en-US" altLang="ko-KR" b="1" dirty="0">
                <a:solidFill>
                  <a:prstClr val="white"/>
                </a:solidFill>
              </a:rPr>
              <a:t>community </a:t>
            </a:r>
            <a:r>
              <a:rPr lang="ko-KR" altLang="en-US" b="1" dirty="0">
                <a:solidFill>
                  <a:prstClr val="white"/>
                </a:solidFill>
              </a:rPr>
              <a:t>공간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원하는 영화 정보 검색 기능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prstClr val="white"/>
                </a:solidFill>
              </a:rPr>
              <a:t>같은 </a:t>
            </a:r>
            <a:r>
              <a:rPr lang="ko-KR" altLang="en-US" b="1" dirty="0">
                <a:solidFill>
                  <a:prstClr val="white"/>
                </a:solidFill>
              </a:rPr>
              <a:t>장르를 선호하는 유저들 끼리 매칭해주는 서비스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6750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피그마</a:t>
            </a:r>
            <a:r>
              <a:rPr lang="ko-KR" altLang="en-US" dirty="0" smtClean="0">
                <a:solidFill>
                  <a:prstClr val="white"/>
                </a:solidFill>
              </a:rPr>
              <a:t> 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>
                    <a:lumMod val="85000"/>
                  </a:prstClr>
                </a:solidFill>
              </a:rPr>
              <a:t>Figma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569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ERD </a:t>
            </a:r>
            <a:r>
              <a:rPr lang="ko-KR" altLang="en-US" dirty="0" smtClean="0">
                <a:solidFill>
                  <a:prstClr val="white"/>
                </a:solidFill>
              </a:rPr>
              <a:t>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DB Modeling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57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뭔가 보여드리겠습니다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시연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827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후기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800" y="1658691"/>
            <a:ext cx="97497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추가하고 싶었던 기능들이 몇가지 더 있었는데 시간 관계상 추가하지 못한 점이 아쉽다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여기까지 만들어내면서 </a:t>
            </a:r>
            <a:r>
              <a:rPr lang="en-US" altLang="ko-KR" b="1" dirty="0" smtClean="0">
                <a:solidFill>
                  <a:prstClr val="white"/>
                </a:solidFill>
              </a:rPr>
              <a:t>‘</a:t>
            </a:r>
            <a:r>
              <a:rPr lang="ko-KR" altLang="en-US" b="1" dirty="0" smtClean="0">
                <a:solidFill>
                  <a:prstClr val="white"/>
                </a:solidFill>
              </a:rPr>
              <a:t>할 줄 안다</a:t>
            </a:r>
            <a:r>
              <a:rPr lang="en-US" altLang="ko-KR" b="1" dirty="0" smtClean="0">
                <a:solidFill>
                  <a:prstClr val="white"/>
                </a:solidFill>
              </a:rPr>
              <a:t>＇</a:t>
            </a:r>
            <a:r>
              <a:rPr lang="ko-KR" altLang="en-US" b="1" dirty="0" smtClean="0">
                <a:solidFill>
                  <a:prstClr val="white"/>
                </a:solidFill>
              </a:rPr>
              <a:t>라고 말하기 애매했던 많은 것들에 자신감이 생겼다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err="1" smtClean="0">
                <a:solidFill>
                  <a:prstClr val="white"/>
                </a:solidFill>
              </a:rPr>
              <a:t>Git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</a:rPr>
              <a:t>branch</a:t>
            </a:r>
            <a:r>
              <a:rPr lang="ko-KR" altLang="en-US" b="1" dirty="0" smtClean="0">
                <a:solidFill>
                  <a:prstClr val="white"/>
                </a:solidFill>
              </a:rPr>
              <a:t>를 사용하여 협업하는 방법도 숙달되었다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CLOUDIE </a:t>
            </a:r>
            <a:r>
              <a:rPr lang="ko-KR" altLang="en-US" b="1" dirty="0" smtClean="0">
                <a:solidFill>
                  <a:prstClr val="white"/>
                </a:solidFill>
              </a:rPr>
              <a:t>이전의 우리와 이후의 우리는 다른 사람이라고 봐도 무방하다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188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Screen Shots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30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249</Words>
  <Application>Microsoft Office PowerPoint</Application>
  <PresentationFormat>와이드스크린</PresentationFormat>
  <Paragraphs>43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Adobe 고딕 Std B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14</cp:revision>
  <dcterms:created xsi:type="dcterms:W3CDTF">2019-09-17T03:18:30Z</dcterms:created>
  <dcterms:modified xsi:type="dcterms:W3CDTF">2022-11-24T08:01:56Z</dcterms:modified>
</cp:coreProperties>
</file>