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Windows 사용자" initials="W사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809" autoAdjust="0"/>
    <p:restoredTop sz="78829"/>
  </p:normalViewPr>
  <p:slideViewPr>
    <p:cSldViewPr snapToGrid="0">
      <p:cViewPr varScale="1">
        <p:scale>
          <a:sx n="100" d="100"/>
          <a:sy n="100" d="100"/>
        </p:scale>
        <p:origin x="948" y="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commentAuthors" Target="commentAuthors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2-11-24T14:56:20.430" idx="1">
    <p:pos x="9" y="9"/>
    <p:text/>
  </p:cm>
</p:cmLst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E3667BB-3858-4629-8D0E-227DD4B5036A}" type="datetime1">
              <a:rPr lang="ko-KR" altLang="en-US"/>
              <a:pPr lvl="0">
                <a:defRPr/>
              </a:pPr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EF1EBB-3C09-41B3-A637-715D221F77A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저희 조가 진행한 프로젝트의 이름은 </a:t>
            </a:r>
            <a:r>
              <a:rPr lang="en-US" altLang="ko-KR"/>
              <a:t>CLOUDIE</a:t>
            </a:r>
            <a:r>
              <a:rPr lang="ko-KR" altLang="en-US"/>
              <a:t>로</a:t>
            </a:r>
            <a:r>
              <a:rPr lang="en-US" altLang="ko-KR"/>
              <a:t>, </a:t>
            </a:r>
            <a:r>
              <a:rPr lang="ko-KR" altLang="en-US"/>
              <a:t>영화 추천 및 매칭 기능을 제공하는 서비스입니다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2EF1EBB-3C09-41B3-A637-715D221F77A2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저희가 이렇게 서비스 목표를 세워봤었는데요</a:t>
            </a:r>
            <a:r>
              <a:rPr lang="en-US" altLang="ko-KR"/>
              <a:t>,</a:t>
            </a:r>
            <a:r>
              <a:rPr lang="ko-KR" altLang="en-US"/>
              <a:t> 이 중에서도 유저의 취향에 따른</a:t>
            </a:r>
            <a:r>
              <a:rPr lang="en-US" altLang="ko-KR" baseline="0"/>
              <a:t> </a:t>
            </a:r>
            <a:r>
              <a:rPr lang="ko-KR" altLang="en-US" baseline="0"/>
              <a:t>최애장르 기반 영화추천과</a:t>
            </a:r>
            <a:r>
              <a:rPr lang="en-US" altLang="ko-KR" baseline="0"/>
              <a:t> </a:t>
            </a:r>
            <a:r>
              <a:rPr lang="ko-KR" altLang="en-US" baseline="0"/>
              <a:t>취향이 맞는 유저들 끼리의 매칭 서비스 구현이 </a:t>
            </a:r>
            <a:r>
              <a:rPr lang="en-US" altLang="ko-KR" baseline="0"/>
              <a:t>CLOUDIE</a:t>
            </a:r>
            <a:r>
              <a:rPr lang="ko-KR" altLang="en-US" baseline="0"/>
              <a:t>의 핵심 기능이 되겠습니다</a:t>
            </a:r>
            <a:r>
              <a:rPr lang="en-US" altLang="ko-KR" baseline="0"/>
              <a:t>.</a:t>
            </a:r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2EF1EBB-3C09-41B3-A637-715D221F77A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저희는 서비스 목표를 수립하고나서 작업에 들어가기 전에 </a:t>
            </a:r>
            <a:r>
              <a:rPr lang="en-US" altLang="ko-KR"/>
              <a:t>figma</a:t>
            </a:r>
            <a:r>
              <a:rPr lang="ko-KR" altLang="en-US"/>
              <a:t>로 개괄적인 계획을 세워두었습니다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실제 작업 수행은</a:t>
            </a:r>
            <a:r>
              <a:rPr lang="en-US" altLang="ko-KR"/>
              <a:t>, </a:t>
            </a:r>
            <a:r>
              <a:rPr lang="ko-KR" altLang="en-US"/>
              <a:t>백과 프론트로 나누어 하려고 했었지만 </a:t>
            </a:r>
            <a:r>
              <a:rPr lang="ko-KR" altLang="en-US" baseline="0"/>
              <a:t>배운 것들을 직접 체험하기 위해 따로 구분을 두지 않고</a:t>
            </a:r>
            <a:r>
              <a:rPr lang="en-US" altLang="ko-KR" baseline="0"/>
              <a:t> </a:t>
            </a:r>
            <a:r>
              <a:rPr lang="ko-KR" altLang="en-US" baseline="0"/>
              <a:t>각자 하나씩 하나씩 맡아 구현하면서 서로가 서로의 </a:t>
            </a:r>
            <a:r>
              <a:rPr lang="en-US" altLang="ko-KR" baseline="0"/>
              <a:t>driver</a:t>
            </a:r>
            <a:r>
              <a:rPr lang="ko-KR" altLang="en-US" baseline="0"/>
              <a:t>이자 </a:t>
            </a:r>
            <a:r>
              <a:rPr lang="en-US" altLang="ko-KR" baseline="0"/>
              <a:t>navigator</a:t>
            </a:r>
            <a:r>
              <a:rPr lang="ko-KR" altLang="en-US" baseline="0"/>
              <a:t>가 되어주며 협업했고</a:t>
            </a:r>
            <a:r>
              <a:rPr lang="en-US" altLang="ko-KR" baseline="0"/>
              <a:t>, </a:t>
            </a:r>
            <a:r>
              <a:rPr lang="ko-KR" altLang="en-US" baseline="0"/>
              <a:t>한시간마다 진행 상황과 피드백 공유를 통해 문제 발생의 위험을 최대한 줄였습니다</a:t>
            </a:r>
            <a:r>
              <a:rPr lang="en-US" altLang="ko-KR" baseline="0"/>
              <a:t>.</a:t>
            </a:r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2EF1EBB-3C09-41B3-A637-715D221F77A2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저희는 장고와 자바스크립트를 주로 사용해 작업했고</a:t>
            </a:r>
            <a:r>
              <a:rPr lang="en-US" altLang="ko-KR"/>
              <a:t>, </a:t>
            </a:r>
            <a:r>
              <a:rPr lang="ko-KR" altLang="en-US"/>
              <a:t>크게 </a:t>
            </a:r>
            <a:r>
              <a:rPr lang="en-US" altLang="ko-KR"/>
              <a:t>movie,</a:t>
            </a:r>
            <a:r>
              <a:rPr lang="en-US" altLang="ko-KR" baseline="0"/>
              <a:t> account, community 3</a:t>
            </a:r>
            <a:r>
              <a:rPr lang="ko-KR" altLang="en-US" baseline="0"/>
              <a:t>개의 앱을 만들어 이와 같이 모델링을 했습니다</a:t>
            </a:r>
            <a:r>
              <a:rPr lang="en-US" altLang="ko-KR" baseline="0"/>
              <a:t>. </a:t>
            </a:r>
            <a:r>
              <a:rPr lang="ko-KR" altLang="en-US" baseline="0"/>
              <a:t>시간 관계상 자세한 설명은 생략하겠습니다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2EF1EBB-3C09-41B3-A637-715D221F77A2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2EF1EBB-3C09-41B3-A637-715D221F77A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2EF1EBB-3C09-41B3-A637-715D221F77A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73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1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5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8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3494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comments" Target="../comments/commen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 rot="21600000">
            <a:off x="3263630" y="1320402"/>
            <a:ext cx="5671246" cy="500402"/>
            <a:chOff x="6271260" y="2297432"/>
            <a:chExt cx="4404360" cy="388618"/>
          </a:xfrm>
        </p:grpSpPr>
        <p:sp>
          <p:nvSpPr>
            <p:cNvPr id="41" name="직사각형 40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 flipV="1"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 flipV="1"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 flipV="1"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 flipV="1"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평행 사변형 45"/>
            <p:cNvSpPr/>
            <p:nvPr/>
          </p:nvSpPr>
          <p:spPr>
            <a:xfrm flipV="1"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1209117" y="5492027"/>
            <a:ext cx="9804400" cy="813677"/>
          </a:xfrm>
          <a:prstGeom prst="ellipse">
            <a:avLst/>
          </a:prstGeom>
          <a:solidFill>
            <a:schemeClr val="tx1">
              <a:alpha val="4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 rot="21120000">
            <a:off x="3263289" y="951228"/>
            <a:ext cx="5671246" cy="500402"/>
            <a:chOff x="6271260" y="2297432"/>
            <a:chExt cx="4404360" cy="388618"/>
          </a:xfrm>
        </p:grpSpPr>
        <p:sp>
          <p:nvSpPr>
            <p:cNvPr id="25" name="직사각형 24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/>
            <p:cNvSpPr/>
            <p:nvPr/>
          </p:nvSpPr>
          <p:spPr>
            <a:xfrm rot="60000" flipV="1"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/>
            <p:cNvSpPr/>
            <p:nvPr/>
          </p:nvSpPr>
          <p:spPr>
            <a:xfrm rot="60000" flipV="1"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/>
            <p:cNvSpPr/>
            <p:nvPr/>
          </p:nvSpPr>
          <p:spPr>
            <a:xfrm rot="60000" flipV="1"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/>
            <p:cNvSpPr/>
            <p:nvPr/>
          </p:nvSpPr>
          <p:spPr>
            <a:xfrm rot="60000" flipV="1"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/>
            <p:cNvSpPr/>
            <p:nvPr/>
          </p:nvSpPr>
          <p:spPr>
            <a:xfrm rot="60000" flipV="1"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3334559" y="2030532"/>
            <a:ext cx="5514257" cy="3824168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56064" y="1834299"/>
            <a:ext cx="5671246" cy="500402"/>
            <a:chOff x="6271260" y="2297432"/>
            <a:chExt cx="4404360" cy="388618"/>
          </a:xfrm>
        </p:grpSpPr>
        <p:sp>
          <p:nvSpPr>
            <p:cNvPr id="6" name="직사각형 5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한쪽 모서리가 잘린 사각형 13"/>
          <p:cNvSpPr/>
          <p:nvPr/>
        </p:nvSpPr>
        <p:spPr>
          <a:xfrm>
            <a:off x="3422865" y="1302003"/>
            <a:ext cx="932125" cy="1037601"/>
          </a:xfrm>
          <a:prstGeom prst="snip1Rect">
            <a:avLst>
              <a:gd name="adj" fmla="val 50000"/>
            </a:avLst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57778" y="2105756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109694" y="2105756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557778" y="1468460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4559" y="2668157"/>
            <a:ext cx="5514257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>
                    <a:lumMod val="85000"/>
                  </a:prstClr>
                </a:solidFill>
              </a:rPr>
              <a:t>FINAL PROJECT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20409"/>
              </p:ext>
            </p:extLst>
          </p:nvPr>
        </p:nvGraphicFramePr>
        <p:xfrm>
          <a:off x="3704154" y="3974040"/>
          <a:ext cx="4839726" cy="119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분반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학번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이름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서울 </a:t>
                      </a:r>
                      <a:r>
                        <a:rPr lang="en-US" altLang="ko-KR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5</a:t>
                      </a:r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반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0842970</a:t>
                      </a:r>
                    </a:p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0000000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임상빈</a:t>
                      </a:r>
                      <a:endParaRPr lang="en-US" altLang="ko-KR" sz="12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i="1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손승환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9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800" dirty="0">
              <a:solidFill>
                <a:prstClr val="white"/>
              </a:solidFill>
            </a:endParaRPr>
          </a:p>
          <a:p>
            <a:pPr algn="ctr"/>
            <a:r>
              <a:rPr lang="ko-KR" altLang="en-US" sz="4800" dirty="0" smtClean="0">
                <a:solidFill>
                  <a:prstClr val="white"/>
                </a:solidFill>
              </a:rPr>
              <a:t>영화 추천 및 매칭 서비스</a:t>
            </a:r>
            <a:endParaRPr lang="ko-KR" altLang="en-US" sz="4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>
                    <a:lumMod val="85000"/>
                  </a:prstClr>
                </a:solidFill>
              </a:rPr>
              <a:t>Final-project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85" y="1181095"/>
            <a:ext cx="5121753" cy="28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4482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ko-KR" altLang="en-US" sz="2800" b="1" i="1" kern="0">
                <a:solidFill>
                  <a:prstClr val="white">
                    <a:lumMod val="85000"/>
                  </a:prstClr>
                </a:solidFill>
              </a:rPr>
              <a:t>서비스 목표</a:t>
            </a:r>
            <a:endParaRPr lang="en-US" altLang="ko-KR" sz="2800" b="1" i="1" ker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4568" y="1797363"/>
            <a:ext cx="10608248" cy="3782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2200" b="1">
                <a:solidFill>
                  <a:prstClr val="white"/>
                </a:solidFill>
              </a:rPr>
              <a:t>DB </a:t>
            </a:r>
            <a:r>
              <a:rPr lang="ko-KR" altLang="en-US" sz="2200" b="1">
                <a:solidFill>
                  <a:prstClr val="white"/>
                </a:solidFill>
              </a:rPr>
              <a:t>데이터와 </a:t>
            </a:r>
            <a:r>
              <a:rPr lang="en-US" altLang="ko-KR" sz="2200" b="1">
                <a:solidFill>
                  <a:prstClr val="white"/>
                </a:solidFill>
              </a:rPr>
              <a:t>api</a:t>
            </a:r>
            <a:r>
              <a:rPr lang="ko-KR" altLang="en-US" sz="2200" b="1">
                <a:solidFill>
                  <a:prstClr val="white"/>
                </a:solidFill>
              </a:rPr>
              <a:t>를 활용한 실시간 영화 정보 </a:t>
            </a:r>
            <a:r>
              <a:rPr lang="en-US" altLang="ko-KR" sz="2200" b="1">
                <a:solidFill>
                  <a:prstClr val="white"/>
                </a:solidFill>
              </a:rPr>
              <a:t>display</a:t>
            </a:r>
            <a:endParaRPr lang="en-US" altLang="ko-KR" sz="2200" b="1">
              <a:solidFill>
                <a:prstClr val="white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sz="2200" b="1">
                <a:solidFill>
                  <a:prstClr val="white"/>
                </a:solidFill>
              </a:rPr>
              <a:t>개인이 좋아하는 영화들의 장르 데이터를 기반으로 유저별 추천 영화를 </a:t>
            </a:r>
            <a:r>
              <a:rPr lang="en-US" altLang="ko-KR" sz="2200" b="1">
                <a:solidFill>
                  <a:prstClr val="white"/>
                </a:solidFill>
              </a:rPr>
              <a:t>display</a:t>
            </a:r>
            <a:endParaRPr lang="en-US" altLang="ko-KR" sz="2200" b="1">
              <a:solidFill>
                <a:prstClr val="white"/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  <a:defRPr/>
            </a:pPr>
            <a:r>
              <a:rPr lang="ko-KR" altLang="en-US" sz="2200" b="1">
                <a:solidFill>
                  <a:prstClr val="white"/>
                </a:solidFill>
              </a:rPr>
              <a:t>유저들 끼리 자유롭게 소통할 수 있는 </a:t>
            </a:r>
            <a:r>
              <a:rPr lang="en-US" altLang="ko-KR" sz="2200" b="1">
                <a:solidFill>
                  <a:prstClr val="white"/>
                </a:solidFill>
              </a:rPr>
              <a:t>community </a:t>
            </a:r>
            <a:r>
              <a:rPr lang="ko-KR" altLang="en-US" sz="2200" b="1">
                <a:solidFill>
                  <a:prstClr val="white"/>
                </a:solidFill>
              </a:rPr>
              <a:t>공간 구현</a:t>
            </a:r>
            <a:endParaRPr lang="ko-KR" altLang="en-US" sz="2200" b="1">
              <a:solidFill>
                <a:prstClr val="white"/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  <a:defRPr/>
            </a:pPr>
            <a:r>
              <a:rPr lang="ko-KR" altLang="en-US" sz="2200" b="1">
                <a:solidFill>
                  <a:prstClr val="white"/>
                </a:solidFill>
              </a:rPr>
              <a:t>원하는 영화 정보 검색 기능 구현</a:t>
            </a:r>
            <a:endParaRPr lang="ko-KR" altLang="en-US" sz="2200" b="1">
              <a:solidFill>
                <a:prstClr val="white"/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  <a:defRPr/>
            </a:pPr>
            <a:r>
              <a:rPr lang="ko-KR" altLang="en-US" sz="2200" b="1">
                <a:solidFill>
                  <a:prstClr val="white"/>
                </a:solidFill>
              </a:rPr>
              <a:t>같은 장르를 선호하는 유저들 끼리 매칭해주는 서비스 구현</a:t>
            </a:r>
            <a:endParaRPr lang="ko-KR" altLang="en-US" sz="2200" b="1">
              <a:solidFill>
                <a:prstClr val="white"/>
              </a:solidFill>
            </a:endParaRPr>
          </a:p>
          <a:p>
            <a:pPr lvl="0">
              <a:defRPr/>
            </a:pPr>
            <a:endParaRPr lang="ko-KR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d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white"/>
                </a:solidFill>
              </a:rPr>
              <a:t>피그마</a:t>
            </a:r>
            <a:r>
              <a:rPr lang="ko-KR" altLang="en-US" dirty="0" smtClean="0">
                <a:solidFill>
                  <a:prstClr val="white"/>
                </a:solidFill>
              </a:rPr>
              <a:t> 사진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 err="1" smtClean="0">
                <a:solidFill>
                  <a:prstClr val="white">
                    <a:lumMod val="85000"/>
                  </a:prstClr>
                </a:solidFill>
              </a:rPr>
              <a:t>Figma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5695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ERD </a:t>
            </a:r>
            <a:r>
              <a:rPr lang="ko-KR" altLang="en-US" dirty="0" smtClean="0">
                <a:solidFill>
                  <a:prstClr val="white"/>
                </a:solidFill>
              </a:rPr>
              <a:t>사진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>
                    <a:lumMod val="85000"/>
                  </a:prstClr>
                </a:solidFill>
              </a:rPr>
              <a:t>DB Modeling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3576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뭔가 보여드리겠습니다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>
                    <a:lumMod val="85000"/>
                  </a:prstClr>
                </a:solidFill>
              </a:rPr>
              <a:t>시연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8278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ko-KR" altLang="en-US" sz="2800" b="1" i="1" kern="0">
                <a:solidFill>
                  <a:prstClr val="white">
                    <a:lumMod val="85000"/>
                  </a:prstClr>
                </a:solidFill>
              </a:rPr>
              <a:t>후기</a:t>
            </a:r>
            <a:endParaRPr lang="en-US" altLang="ko-KR" sz="2800" b="1" i="1" ker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7800" y="1658691"/>
            <a:ext cx="9749724" cy="393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b="1">
                <a:solidFill>
                  <a:prstClr val="white"/>
                </a:solidFill>
              </a:rPr>
              <a:t>추가하고 싶었던 기능들이 몇가지 더 있었는데 시간 관계상 추가하지 못한 점이 아쉽다</a:t>
            </a:r>
            <a:r>
              <a:rPr lang="en-US" altLang="ko-KR" b="1">
                <a:solidFill>
                  <a:prstClr val="white"/>
                </a:solidFill>
              </a:rPr>
              <a:t>.</a:t>
            </a:r>
            <a:endParaRPr lang="en-US" altLang="ko-KR" b="1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defRPr/>
            </a:pPr>
            <a:endParaRPr lang="en-US" altLang="ko-KR" b="1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1">
                <a:solidFill>
                  <a:prstClr val="white"/>
                </a:solidFill>
              </a:rPr>
              <a:t>여기까지 만들어내면서 </a:t>
            </a:r>
            <a:r>
              <a:rPr lang="en-US" altLang="ko-KR" b="1">
                <a:solidFill>
                  <a:prstClr val="white"/>
                </a:solidFill>
              </a:rPr>
              <a:t>‘</a:t>
            </a:r>
            <a:r>
              <a:rPr lang="ko-KR" altLang="en-US" b="1">
                <a:solidFill>
                  <a:prstClr val="white"/>
                </a:solidFill>
              </a:rPr>
              <a:t>할 줄 안다</a:t>
            </a:r>
            <a:r>
              <a:rPr lang="en-US" altLang="ko-KR" b="1">
                <a:solidFill>
                  <a:prstClr val="white"/>
                </a:solidFill>
              </a:rPr>
              <a:t>’</a:t>
            </a:r>
            <a:r>
              <a:rPr lang="ko-KR" altLang="en-US" b="1">
                <a:solidFill>
                  <a:prstClr val="white"/>
                </a:solidFill>
              </a:rPr>
              <a:t>라고 말하기 애매했던 많은 것들에 자신감이 생겼다</a:t>
            </a:r>
            <a:r>
              <a:rPr lang="en-US" altLang="ko-KR" b="1">
                <a:solidFill>
                  <a:prstClr val="white"/>
                </a:solidFill>
              </a:rPr>
              <a:t>.</a:t>
            </a:r>
            <a:endParaRPr lang="en-US" altLang="ko-KR" b="1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defRPr/>
            </a:pPr>
            <a:endParaRPr lang="en-US" altLang="ko-KR" b="1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b="1">
                <a:solidFill>
                  <a:prstClr val="white"/>
                </a:solidFill>
              </a:rPr>
              <a:t>Git</a:t>
            </a:r>
            <a:r>
              <a:rPr lang="ko-KR" altLang="en-US" b="1">
                <a:solidFill>
                  <a:prstClr val="white"/>
                </a:solidFill>
              </a:rPr>
              <a:t> </a:t>
            </a:r>
            <a:r>
              <a:rPr lang="en-US" altLang="ko-KR" b="1">
                <a:solidFill>
                  <a:prstClr val="white"/>
                </a:solidFill>
              </a:rPr>
              <a:t>branch</a:t>
            </a:r>
            <a:r>
              <a:rPr lang="ko-KR" altLang="en-US" b="1">
                <a:solidFill>
                  <a:prstClr val="white"/>
                </a:solidFill>
              </a:rPr>
              <a:t>를 사용하여 협업하는 방법도 숙달되었다</a:t>
            </a:r>
            <a:r>
              <a:rPr lang="en-US" altLang="ko-KR" b="1">
                <a:solidFill>
                  <a:prstClr val="white"/>
                </a:solidFill>
              </a:rPr>
              <a:t>.</a:t>
            </a:r>
            <a:endParaRPr lang="en-US" altLang="ko-KR" b="1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defRPr/>
            </a:pPr>
            <a:endParaRPr lang="en-US" altLang="ko-KR" b="1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b="1">
                <a:solidFill>
                  <a:prstClr val="white"/>
                </a:solidFill>
              </a:rPr>
              <a:t>CLOUDIE </a:t>
            </a:r>
            <a:r>
              <a:rPr lang="ko-KR" altLang="en-US" b="1">
                <a:solidFill>
                  <a:prstClr val="white"/>
                </a:solidFill>
              </a:rPr>
              <a:t>이전의 우리와 이후의 우리는 다른 사람이라고 봐도 무방하다</a:t>
            </a:r>
            <a:r>
              <a:rPr lang="en-US" altLang="ko-KR" b="1">
                <a:solidFill>
                  <a:prstClr val="white"/>
                </a:solidFill>
              </a:rPr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d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white">
                    <a:lumMod val="85000"/>
                  </a:prstClr>
                </a:solidFill>
              </a:rPr>
              <a:t>Screen Shots</a:t>
            </a:r>
            <a:endParaRPr lang="en-US" altLang="ko-KR" sz="2800" b="1" i="1" ker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d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102</ep:Words>
  <ep:PresentationFormat>와이드스크린</ep:PresentationFormat>
  <ep:Paragraphs>21</ep:Paragraphs>
  <ep:Slides>8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2019-09-17T03:18:30.000</dcterms:created>
  <dc:creator>조땡</dc:creator>
  <cp:lastModifiedBy>임상빈</cp:lastModifiedBy>
  <dcterms:modified xsi:type="dcterms:W3CDTF">2022-11-24T12:07:35.455</dcterms:modified>
  <cp:revision>20</cp:revision>
  <dc:title>PowerPoint 프레젠테이션</dc:title>
  <cp:version/>
</cp:coreProperties>
</file>