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ndows 사용자" initials="W사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809" autoAdjust="0"/>
    <p:restoredTop sz="78829"/>
  </p:normalViewPr>
  <p:slideViewPr>
    <p:cSldViewPr snapToGrid="0">
      <p:cViewPr varScale="1">
        <p:scale>
          <a:sx n="100" d="100"/>
          <a:sy n="100" d="100"/>
        </p:scale>
        <p:origin x="948" y="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2-11-24T14:56:20.430" idx="1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E3667BB-3858-4629-8D0E-227DD4B5036A}" type="datetime1">
              <a:rPr lang="ko-KR" altLang="en-US"/>
              <a:pPr lvl="0">
                <a:defRPr/>
              </a:pPr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EF1EBB-3C09-41B3-A637-715D221F77A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 조가 진행한 프로젝트의 이름은 </a:t>
            </a:r>
            <a:r>
              <a:rPr lang="en-US" altLang="ko-KR"/>
              <a:t>CLOUDIE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영화 추천 및 매칭 기능을 제공하는 서비스입니다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저희가 구현을 목표로 한 기능은 이와 같은데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장르 데이터 기반 추천 영화 디스플레이와 다크모드</a:t>
            </a:r>
            <a:r>
              <a:rPr lang="en-US" altLang="ko-KR" baseline="0"/>
              <a:t>, </a:t>
            </a:r>
            <a:r>
              <a:rPr lang="ko-KR" altLang="en-US" baseline="0"/>
              <a:t>매칭 서비스 구현이 </a:t>
            </a:r>
            <a:r>
              <a:rPr lang="en-US" altLang="ko-KR" baseline="0"/>
              <a:t>CLOUDIE</a:t>
            </a:r>
            <a:r>
              <a:rPr lang="ko-KR" altLang="en-US" baseline="0"/>
              <a:t>의 핵심 기능이 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저희는 서비스 목표를 수립하고나서 작업에 들어가기 전에 </a:t>
            </a:r>
            <a:r>
              <a:rPr lang="en-US" altLang="ko-KR"/>
              <a:t>figma</a:t>
            </a:r>
            <a:r>
              <a:rPr lang="ko-KR" altLang="en-US"/>
              <a:t>로 개괄적인 계획을 세워두었습니다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실제 작업 수행은</a:t>
            </a:r>
            <a:r>
              <a:rPr lang="en-US" altLang="ko-KR"/>
              <a:t>, </a:t>
            </a:r>
            <a:r>
              <a:rPr lang="ko-KR" altLang="en-US"/>
              <a:t>백과 프론트로 나누어 하려고 했었지만 저희 둘다 어느</a:t>
            </a:r>
            <a:r>
              <a:rPr lang="ko-KR" altLang="en-US" baseline="0"/>
              <a:t> 한쪽으로 특화되어있지가 않아서</a:t>
            </a:r>
            <a:r>
              <a:rPr lang="en-US" altLang="ko-KR" baseline="0"/>
              <a:t>, </a:t>
            </a:r>
            <a:r>
              <a:rPr lang="ko-KR" altLang="en-US" baseline="0"/>
              <a:t>각자 하나씩 하나씩 맡아 구현하면서 서로가 서로의 </a:t>
            </a:r>
            <a:r>
              <a:rPr lang="en-US" altLang="ko-KR" baseline="0"/>
              <a:t>driver</a:t>
            </a:r>
            <a:r>
              <a:rPr lang="ko-KR" altLang="en-US" baseline="0"/>
              <a:t>이자 </a:t>
            </a:r>
            <a:r>
              <a:rPr lang="en-US" altLang="ko-KR" baseline="0"/>
              <a:t>navigator</a:t>
            </a:r>
            <a:r>
              <a:rPr lang="ko-KR" altLang="en-US" baseline="0"/>
              <a:t>가 되어주며 협업했고</a:t>
            </a:r>
            <a:r>
              <a:rPr lang="en-US" altLang="ko-KR" baseline="0"/>
              <a:t>, </a:t>
            </a:r>
            <a:r>
              <a:rPr lang="ko-KR" altLang="en-US" baseline="0"/>
              <a:t>한시간마다 진행 상황과 피드백 공유를 통해 문제 발생의 위험을 최대한 줄였습니다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저희는 장고와 자바스크립트를 주로 사용해 작업했고</a:t>
            </a:r>
            <a:r>
              <a:rPr lang="en-US" altLang="ko-KR"/>
              <a:t>, </a:t>
            </a:r>
            <a:r>
              <a:rPr lang="ko-KR" altLang="en-US"/>
              <a:t>크게 </a:t>
            </a:r>
            <a:r>
              <a:rPr lang="en-US" altLang="ko-KR"/>
              <a:t>movie,</a:t>
            </a:r>
            <a:r>
              <a:rPr lang="en-US" altLang="ko-KR" baseline="0"/>
              <a:t> account, community 3</a:t>
            </a:r>
            <a:r>
              <a:rPr lang="ko-KR" altLang="en-US" baseline="0"/>
              <a:t>개의 앱을 만들어 이와 같이 모델링을 했습니다</a:t>
            </a:r>
            <a:r>
              <a:rPr lang="en-US" altLang="ko-KR" baseline="0"/>
              <a:t>. </a:t>
            </a:r>
            <a:r>
              <a:rPr lang="ko-KR" altLang="en-US" baseline="0"/>
              <a:t>시간 관계상 자세한 설명은 생략하겠습니다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우리조의 서비스목표는 ~~~~이다.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figma사진 보여주면서 &gt; 의견을 나누면서 이런식으로 초기 구상을 먼저 해놓았다.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front와 back으로 작업영역을 나눌까 했었지만, 배운 것들을 직접 체험해보기 위해 영역에 구분을 두지 않고 함께 작업하기로 결정했고, figma에 계획한 내용을 토대로 하나씩 맡아 해결하면서 서로가 driver이자 동시에 navigator가 되어 작업했다.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그러다보니 작업 영역이 계속 겹치게 되기 때문에 한시간마다 진행 상황과 의견 교환을 통한 피드백을 실시하여 예기치 못한 문제가 생기는 상황을 최대한 미연에 방지하였다.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페이지별 사진 띄우면서 &gt; 이런 기능들을 구현했다.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실제 시연 한번 하고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후기: 처음엔 사실 막막하고 앞이안보였는데 매일 팀원과 자기전까지 의견을 나누면서 열심히 하다보니 어느새 목표했던 기능들을 대부분 구현하게 되었다. 백지부터 시작해서 이정도까지 만들어낼 수 있을 줄 몰랐는데 여기까지 함께 달려준 팀원에게 감사하다. 또한 이번 기회로 ~~~한 것들을 손에 제대로 익혔기때문에 다음 프로젝트는 더 자신감있고 포부있게 도전할 수 있을 것 같다.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2EF1EBB-3C09-41B3-A637-715D221F77A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comments" Target="../comments/commen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41" name="직사각형 40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/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25" name="직사각형 24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3334559" y="2030532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6" name="직사각형 5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한쪽 모서리가 잘린 사각형 13"/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4559" y="2668157"/>
            <a:ext cx="5514257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FINAL PROJECT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20409"/>
              </p:ext>
            </p:extLst>
          </p:nvPr>
        </p:nvGraphicFramePr>
        <p:xfrm>
          <a:off x="3704154" y="3974040"/>
          <a:ext cx="4839726" cy="119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분반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학번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이름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서울 </a:t>
                      </a:r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5</a:t>
                      </a:r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0842970</a:t>
                      </a:r>
                    </a:p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0000000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임상빈</a:t>
                      </a:r>
                      <a:endParaRPr lang="en-US" altLang="ko-KR" sz="1200" i="1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i="1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손승환</a:t>
                      </a:r>
                      <a:endParaRPr lang="ko-KR" altLang="en-US" sz="12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 smtClean="0">
              <a:solidFill>
                <a:prstClr val="white"/>
              </a:solidFill>
            </a:endParaRPr>
          </a:p>
          <a:p>
            <a:pPr algn="ctr"/>
            <a:endParaRPr lang="en-US" altLang="ko-KR" sz="4800" dirty="0">
              <a:solidFill>
                <a:prstClr val="white"/>
              </a:solidFill>
            </a:endParaRPr>
          </a:p>
          <a:p>
            <a:pPr algn="ctr"/>
            <a:r>
              <a:rPr lang="ko-KR" altLang="en-US" sz="4800" dirty="0" smtClean="0">
                <a:solidFill>
                  <a:prstClr val="white"/>
                </a:solidFill>
              </a:rPr>
              <a:t>영화 추천 및 매칭 서비스</a:t>
            </a:r>
            <a:endParaRPr lang="ko-KR" altLang="en-US" sz="4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Final-project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85" y="1181095"/>
            <a:ext cx="5121753" cy="28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482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o-KR" altLang="en-US" dirty="0" smtClean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>
                    <a:lumMod val="85000"/>
                  </a:prstClr>
                </a:solidFill>
              </a:rPr>
              <a:t>서비스 목표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921" y="1797364"/>
            <a:ext cx="9151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prstClr val="white"/>
                </a:solidFill>
              </a:rPr>
              <a:t>DB </a:t>
            </a:r>
            <a:r>
              <a:rPr lang="ko-KR" altLang="en-US" b="1" dirty="0">
                <a:solidFill>
                  <a:prstClr val="white"/>
                </a:solidFill>
              </a:rPr>
              <a:t>데이터와 </a:t>
            </a:r>
            <a:r>
              <a:rPr lang="en-US" altLang="ko-KR" b="1" dirty="0" err="1">
                <a:solidFill>
                  <a:prstClr val="white"/>
                </a:solidFill>
              </a:rPr>
              <a:t>api</a:t>
            </a:r>
            <a:r>
              <a:rPr lang="ko-KR" altLang="en-US" b="1" dirty="0" err="1">
                <a:solidFill>
                  <a:prstClr val="white"/>
                </a:solidFill>
              </a:rPr>
              <a:t>를</a:t>
            </a:r>
            <a:r>
              <a:rPr lang="ko-KR" altLang="en-US" b="1" dirty="0">
                <a:solidFill>
                  <a:prstClr val="white"/>
                </a:solidFill>
              </a:rPr>
              <a:t> 활용한 실시간 영화 정보 </a:t>
            </a:r>
            <a:r>
              <a:rPr lang="en-US" altLang="ko-KR" b="1" dirty="0">
                <a:solidFill>
                  <a:prstClr val="white"/>
                </a:solidFill>
              </a:rPr>
              <a:t>display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개인이 좋아하는 영화들의 장르 데이터를 기반으로 </a:t>
            </a:r>
            <a:r>
              <a:rPr lang="ko-KR" altLang="en-US" b="1" dirty="0" err="1">
                <a:solidFill>
                  <a:prstClr val="white"/>
                </a:solidFill>
              </a:rPr>
              <a:t>유저별</a:t>
            </a:r>
            <a:r>
              <a:rPr lang="ko-KR" altLang="en-US" b="1" dirty="0">
                <a:solidFill>
                  <a:prstClr val="white"/>
                </a:solidFill>
              </a:rPr>
              <a:t> 추천 영화를 </a:t>
            </a:r>
            <a:r>
              <a:rPr lang="en-US" altLang="ko-KR" b="1" dirty="0">
                <a:solidFill>
                  <a:prstClr val="white"/>
                </a:solidFill>
              </a:rPr>
              <a:t>display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유저들 끼리 자유롭게 소통할 수 있는 </a:t>
            </a:r>
            <a:r>
              <a:rPr lang="en-US" altLang="ko-KR" b="1" dirty="0">
                <a:solidFill>
                  <a:prstClr val="white"/>
                </a:solidFill>
              </a:rPr>
              <a:t>community </a:t>
            </a:r>
            <a:r>
              <a:rPr lang="ko-KR" altLang="en-US" b="1" dirty="0">
                <a:solidFill>
                  <a:prstClr val="white"/>
                </a:solidFill>
              </a:rPr>
              <a:t>공간 구현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>
                <a:solidFill>
                  <a:prstClr val="white"/>
                </a:solidFill>
              </a:rPr>
              <a:t>원하는 영화 정보 검색 기능 구현</a:t>
            </a:r>
            <a:endParaRPr lang="en-US" altLang="ko-KR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prstClr val="white"/>
                </a:solidFill>
              </a:rPr>
              <a:t>같은 </a:t>
            </a:r>
            <a:r>
              <a:rPr lang="ko-KR" altLang="en-US" b="1" dirty="0">
                <a:solidFill>
                  <a:prstClr val="white"/>
                </a:solidFill>
              </a:rPr>
              <a:t>장르를 선호하는 유저들 끼리 매칭해주는 서비스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6750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피그마</a:t>
            </a:r>
            <a:r>
              <a:rPr lang="ko-KR" altLang="en-US" dirty="0" smtClean="0">
                <a:solidFill>
                  <a:prstClr val="white"/>
                </a:solidFill>
              </a:rPr>
              <a:t> 사진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err="1" smtClean="0">
                <a:solidFill>
                  <a:prstClr val="white">
                    <a:lumMod val="85000"/>
                  </a:prstClr>
                </a:solidFill>
              </a:rPr>
              <a:t>Figma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569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ERD </a:t>
            </a:r>
            <a:r>
              <a:rPr lang="ko-KR" altLang="en-US" dirty="0" smtClean="0">
                <a:solidFill>
                  <a:prstClr val="white"/>
                </a:solidFill>
              </a:rPr>
              <a:t>사진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DB Modeling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357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뭔가 보여드리겠습니다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white">
                    <a:lumMod val="85000"/>
                  </a:prstClr>
                </a:solidFill>
              </a:rPr>
              <a:t>시연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827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ko-KR" altLang="en-US" sz="2800" b="1" i="1" kern="0">
                <a:solidFill>
                  <a:prstClr val="white">
                    <a:lumMod val="85000"/>
                  </a:prstClr>
                </a:solidFill>
              </a:rPr>
              <a:t>후기</a:t>
            </a:r>
            <a:endParaRPr lang="en-US" altLang="ko-KR" sz="2800" b="1" i="1" kern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800" y="1658691"/>
            <a:ext cx="9749724" cy="393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b="1">
                <a:solidFill>
                  <a:prstClr val="white"/>
                </a:solidFill>
              </a:rPr>
              <a:t>추가하고 싶었던 기능들이 몇가지 더 있었는데 시간 관계상 추가하지 못한 점이 아쉽다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b="1">
                <a:solidFill>
                  <a:prstClr val="white"/>
                </a:solidFill>
              </a:rPr>
              <a:t>여기까지 만들어내면서 </a:t>
            </a:r>
            <a:r>
              <a:rPr lang="en-US" altLang="ko-KR" b="1">
                <a:solidFill>
                  <a:prstClr val="white"/>
                </a:solidFill>
              </a:rPr>
              <a:t>‘</a:t>
            </a:r>
            <a:r>
              <a:rPr lang="ko-KR" altLang="en-US" b="1">
                <a:solidFill>
                  <a:prstClr val="white"/>
                </a:solidFill>
              </a:rPr>
              <a:t>할 줄 안다</a:t>
            </a:r>
            <a:r>
              <a:rPr lang="en-US" altLang="ko-KR" b="1">
                <a:solidFill>
                  <a:prstClr val="white"/>
                </a:solidFill>
              </a:rPr>
              <a:t>’</a:t>
            </a:r>
            <a:r>
              <a:rPr lang="ko-KR" altLang="en-US" b="1">
                <a:solidFill>
                  <a:prstClr val="white"/>
                </a:solidFill>
              </a:rPr>
              <a:t>라고 말하기 애매했던 많은 것들에 자신감이 생겼다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Git</a:t>
            </a:r>
            <a:r>
              <a:rPr lang="ko-KR" altLang="en-US" b="1">
                <a:solidFill>
                  <a:prstClr val="white"/>
                </a:solidFill>
              </a:rPr>
              <a:t> </a:t>
            </a:r>
            <a:r>
              <a:rPr lang="en-US" altLang="ko-KR" b="1">
                <a:solidFill>
                  <a:prstClr val="white"/>
                </a:solidFill>
              </a:rPr>
              <a:t>branch</a:t>
            </a:r>
            <a:r>
              <a:rPr lang="ko-KR" altLang="en-US" b="1">
                <a:solidFill>
                  <a:prstClr val="white"/>
                </a:solidFill>
              </a:rPr>
              <a:t>를 사용하여 협업하는 방법도 숙달되었다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b="1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b="1">
                <a:solidFill>
                  <a:prstClr val="white"/>
                </a:solidFill>
              </a:rPr>
              <a:t>CLOUDIE </a:t>
            </a:r>
            <a:r>
              <a:rPr lang="ko-KR" altLang="en-US" b="1">
                <a:solidFill>
                  <a:prstClr val="white"/>
                </a:solidFill>
              </a:rPr>
              <a:t>이전의 우리와 이후의 우리는 다른 사람이라고 봐도 무방하다</a:t>
            </a:r>
            <a:r>
              <a:rPr lang="en-US" altLang="ko-KR" b="1">
                <a:solidFill>
                  <a:prstClr val="white"/>
                </a:solidFill>
              </a:rPr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d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399" y="152401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prstClr val="white">
                    <a:lumMod val="85000"/>
                  </a:prstClr>
                </a:solidFill>
              </a:rPr>
              <a:t>Screen Shots</a:t>
            </a:r>
            <a:endParaRPr lang="en-US" altLang="ko-KR" sz="28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30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</ep:Words>
  <ep:PresentationFormat>와이드스크린</ep:PresentationFormat>
  <ep:Paragraphs>21</ep:Paragraphs>
  <ep:Slides>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2019-09-17T03:18:30.000</dcterms:created>
  <dc:creator>조땡</dc:creator>
  <cp:lastModifiedBy>임상빈</cp:lastModifiedBy>
  <dcterms:modified xsi:type="dcterms:W3CDTF">2022-11-24T11:33:35.655</dcterms:modified>
  <cp:revision>15</cp:revision>
  <dc:title>PowerPoint 프레젠테이션</dc:title>
  <cp:version/>
</cp:coreProperties>
</file>