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67BB-3858-4629-8D0E-227DD4B5036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F1EBB-3C09-41B3-A637-715D221F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Screen Shots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0D44A-9F6C-FE13-89C1-90F1E663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699706"/>
            <a:ext cx="927864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07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손승재</cp:lastModifiedBy>
  <cp:revision>17</cp:revision>
  <dcterms:created xsi:type="dcterms:W3CDTF">2019-09-17T03:18:30Z</dcterms:created>
  <dcterms:modified xsi:type="dcterms:W3CDTF">2022-11-24T12:22:55Z</dcterms:modified>
</cp:coreProperties>
</file>