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82" r:id="rId4"/>
    <p:sldId id="272" r:id="rId5"/>
    <p:sldId id="257" r:id="rId6"/>
    <p:sldId id="283" r:id="rId7"/>
    <p:sldId id="284" r:id="rId8"/>
    <p:sldId id="285" r:id="rId9"/>
    <p:sldId id="286" r:id="rId10"/>
    <p:sldId id="287" r:id="rId11"/>
    <p:sldId id="288" r:id="rId12"/>
    <p:sldId id="258" r:id="rId13"/>
    <p:sldId id="261" r:id="rId14"/>
    <p:sldId id="289" r:id="rId15"/>
    <p:sldId id="290" r:id="rId16"/>
    <p:sldId id="262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9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10.png"/><Relationship Id="rId10" Type="http://schemas.openxmlformats.org/officeDocument/2006/relationships/image" Target="../media/image30.svg"/><Relationship Id="rId4" Type="http://schemas.openxmlformats.org/officeDocument/2006/relationships/image" Target="../media/image50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6fjTZAtziQ" TargetMode="External"/><Relationship Id="rId2" Type="http://schemas.openxmlformats.org/officeDocument/2006/relationships/hyperlink" Target="https://www.youtube.com/watch?v=qv6UVOQ0F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aB5dnW6g7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39009" y="5954144"/>
            <a:ext cx="8397441" cy="742279"/>
          </a:xfrm>
        </p:spPr>
        <p:txBody>
          <a:bodyPr>
            <a:noAutofit/>
          </a:bodyPr>
          <a:lstStyle/>
          <a:p>
            <a:r>
              <a:rPr lang="zh-TW" altLang="en-US" sz="2500" dirty="0" smtClean="0"/>
              <a:t>大同公司 智慧能源事業部 數據分析技術課 陳煒凱</a:t>
            </a:r>
            <a:endParaRPr lang="zh-TW" altLang="en-US" sz="25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02724" y="2843408"/>
            <a:ext cx="9870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+mn-ea"/>
              </a:rPr>
              <a:t>AI with </a:t>
            </a:r>
            <a:r>
              <a:rPr lang="en-US" altLang="zh-TW" sz="6000" dirty="0" err="1" smtClean="0">
                <a:latin typeface="+mn-ea"/>
              </a:rPr>
              <a:t>Nvidia</a:t>
            </a:r>
            <a:r>
              <a:rPr lang="en-US" altLang="zh-TW" sz="6000" dirty="0" smtClean="0">
                <a:latin typeface="+mn-ea"/>
              </a:rPr>
              <a:t> Jetson Nano</a:t>
            </a:r>
            <a:endParaRPr lang="zh-TW" altLang="en-US" sz="6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90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+mn-ea"/>
                <a:ea typeface="+mn-ea"/>
              </a:rPr>
              <a:t>總</a:t>
            </a:r>
            <a:r>
              <a:rPr lang="zh-TW" altLang="en-US" sz="5500" dirty="0">
                <a:latin typeface="+mn-ea"/>
                <a:ea typeface="+mn-ea"/>
              </a:rPr>
              <a:t>結</a:t>
            </a:r>
            <a:endParaRPr lang="en-US" altLang="zh-TW" sz="5500" dirty="0">
              <a:latin typeface="+mn-ea"/>
              <a:ea typeface="+mn-ea"/>
            </a:endParaRPr>
          </a:p>
        </p:txBody>
      </p:sp>
      <p:pic>
        <p:nvPicPr>
          <p:cNvPr id="3074" name="Picture 2" descr="https://1.bp.blogspot.com/-hVzFUiVklbw/WUNNqBLHb3I/AAAAAAAAAWE/dfcGRWIQJ4Y2LEBocoexsYcx79P3gOX_QCLcBGAs/s1600/image007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13" y="1357632"/>
            <a:ext cx="7973251" cy="51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+mn-ea"/>
                <a:ea typeface="+mn-ea"/>
              </a:rPr>
              <a:t>總</a:t>
            </a:r>
            <a:r>
              <a:rPr lang="zh-TW" altLang="en-US" sz="5500" dirty="0">
                <a:latin typeface="+mn-ea"/>
                <a:ea typeface="+mn-ea"/>
              </a:rPr>
              <a:t>結</a:t>
            </a:r>
            <a:endParaRPr lang="en-US" altLang="zh-TW" sz="5500" dirty="0">
              <a:latin typeface="+mn-ea"/>
              <a:ea typeface="+mn-ea"/>
            </a:endParaRPr>
          </a:p>
        </p:txBody>
      </p:sp>
      <p:pic>
        <p:nvPicPr>
          <p:cNvPr id="2050" name="Picture 2" descr="https://1.bp.blogspot.com/-J4Bn1_I_9Fk/WUNT25MGFvI/AAAAAAAAAWc/ZGjoRhi0PXUiCZa9UK9RwEEhHo1hYyALACEwYBhgL/s1600/image01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80" y="1128451"/>
            <a:ext cx="6651918" cy="54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邊緣運算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0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000" dirty="0" smtClean="0">
                <a:latin typeface="+mn-ea"/>
                <a:ea typeface="+mn-ea"/>
              </a:rPr>
              <a:t>邊緣運算</a:t>
            </a:r>
            <a:endParaRPr lang="zh-TW" altLang="en-US" sz="7000" dirty="0">
              <a:latin typeface="+mn-ea"/>
              <a:ea typeface="+mn-ea"/>
            </a:endParaRPr>
          </a:p>
        </p:txBody>
      </p:sp>
      <p:sp>
        <p:nvSpPr>
          <p:cNvPr id="7" name="雲朵形 6">
            <a:extLst>
              <a:ext uri="{FF2B5EF4-FFF2-40B4-BE49-F238E27FC236}">
                <a16:creationId xmlns:a16="http://schemas.microsoft.com/office/drawing/2014/main" id="{BCD6E323-F1DC-4D88-9B27-856FA13E16BC}"/>
              </a:ext>
            </a:extLst>
          </p:cNvPr>
          <p:cNvSpPr/>
          <p:nvPr/>
        </p:nvSpPr>
        <p:spPr>
          <a:xfrm>
            <a:off x="5004589" y="2182872"/>
            <a:ext cx="3159854" cy="2088626"/>
          </a:xfrm>
          <a:prstGeom prst="cloud">
            <a:avLst/>
          </a:prstGeom>
          <a:solidFill>
            <a:srgbClr val="CDF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pic>
        <p:nvPicPr>
          <p:cNvPr id="8" name="圖形 6" descr="電腦">
            <a:extLst>
              <a:ext uri="{FF2B5EF4-FFF2-40B4-BE49-F238E27FC236}">
                <a16:creationId xmlns:a16="http://schemas.microsoft.com/office/drawing/2014/main" id="{921B8346-65D8-4474-9975-EA15BE14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5924116" y="2566785"/>
            <a:ext cx="1320800" cy="1320800"/>
          </a:xfrm>
          <a:prstGeom prst="rect">
            <a:avLst/>
          </a:prstGeom>
        </p:spPr>
      </p:pic>
      <p:pic>
        <p:nvPicPr>
          <p:cNvPr id="9" name="圖形 8" descr="使用者">
            <a:extLst>
              <a:ext uri="{FF2B5EF4-FFF2-40B4-BE49-F238E27FC236}">
                <a16:creationId xmlns:a16="http://schemas.microsoft.com/office/drawing/2014/main" id="{4988480E-C36E-4BEF-BD42-35EBCF57B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6"/>
              </a:ext>
            </a:extLst>
          </a:blip>
          <a:stretch>
            <a:fillRect/>
          </a:stretch>
        </p:blipFill>
        <p:spPr>
          <a:xfrm>
            <a:off x="5424040" y="399163"/>
            <a:ext cx="669022" cy="669022"/>
          </a:xfrm>
          <a:prstGeom prst="rect">
            <a:avLst/>
          </a:prstGeom>
        </p:spPr>
      </p:pic>
      <p:pic>
        <p:nvPicPr>
          <p:cNvPr id="10" name="圖形 9" descr="使用者">
            <a:extLst>
              <a:ext uri="{FF2B5EF4-FFF2-40B4-BE49-F238E27FC236}">
                <a16:creationId xmlns:a16="http://schemas.microsoft.com/office/drawing/2014/main" id="{4357046E-9774-4E2F-8360-0B1684AF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6"/>
              </a:ext>
            </a:extLst>
          </a:blip>
          <a:stretch>
            <a:fillRect/>
          </a:stretch>
        </p:blipFill>
        <p:spPr>
          <a:xfrm>
            <a:off x="6004278" y="399163"/>
            <a:ext cx="669022" cy="669022"/>
          </a:xfrm>
          <a:prstGeom prst="rect">
            <a:avLst/>
          </a:prstGeom>
        </p:spPr>
      </p:pic>
      <p:pic>
        <p:nvPicPr>
          <p:cNvPr id="11" name="圖形 10" descr="使用者">
            <a:extLst>
              <a:ext uri="{FF2B5EF4-FFF2-40B4-BE49-F238E27FC236}">
                <a16:creationId xmlns:a16="http://schemas.microsoft.com/office/drawing/2014/main" id="{EAE988E4-BE21-41AB-BDD2-B8BB7A159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6"/>
              </a:ext>
            </a:extLst>
          </a:blip>
          <a:stretch>
            <a:fillRect/>
          </a:stretch>
        </p:blipFill>
        <p:spPr>
          <a:xfrm>
            <a:off x="6584516" y="399163"/>
            <a:ext cx="669022" cy="669022"/>
          </a:xfrm>
          <a:prstGeom prst="rect">
            <a:avLst/>
          </a:prstGeom>
        </p:spPr>
      </p:pic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70537D01-8D01-4A6C-8084-8BFD8F6F0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6"/>
              </a:ext>
            </a:extLst>
          </a:blip>
          <a:stretch>
            <a:fillRect/>
          </a:stretch>
        </p:blipFill>
        <p:spPr>
          <a:xfrm>
            <a:off x="7164754" y="382385"/>
            <a:ext cx="669022" cy="669022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45145BF-D0DA-4A14-B903-5E8CA9CAB70F}"/>
              </a:ext>
            </a:extLst>
          </p:cNvPr>
          <p:cNvCxnSpPr/>
          <p:nvPr/>
        </p:nvCxnSpPr>
        <p:spPr>
          <a:xfrm flipV="1">
            <a:off x="6584516" y="1165591"/>
            <a:ext cx="0" cy="83889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20BFB0D-3BC2-4371-A07A-1C401A6AC690}"/>
              </a:ext>
            </a:extLst>
          </p:cNvPr>
          <p:cNvGrpSpPr/>
          <p:nvPr/>
        </p:nvGrpSpPr>
        <p:grpSpPr>
          <a:xfrm>
            <a:off x="2179130" y="3887585"/>
            <a:ext cx="2365695" cy="1887525"/>
            <a:chOff x="889233" y="4731389"/>
            <a:chExt cx="2365695" cy="188752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04BAF4-BCBD-41B2-B1B1-6DE6B847A355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37" name="圖形 15" descr="伺服器">
              <a:extLst>
                <a:ext uri="{FF2B5EF4-FFF2-40B4-BE49-F238E27FC236}">
                  <a16:creationId xmlns:a16="http://schemas.microsoft.com/office/drawing/2014/main" id="{2A9316BB-9F88-4A79-8EEE-DAE73404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38" name="圖形 17" descr="處理器">
              <a:extLst>
                <a:ext uri="{FF2B5EF4-FFF2-40B4-BE49-F238E27FC236}">
                  <a16:creationId xmlns:a16="http://schemas.microsoft.com/office/drawing/2014/main" id="{545E50FE-DC5D-44F3-B79E-C0A571B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39" name="圖形 18" descr="處理器">
              <a:extLst>
                <a:ext uri="{FF2B5EF4-FFF2-40B4-BE49-F238E27FC236}">
                  <a16:creationId xmlns:a16="http://schemas.microsoft.com/office/drawing/2014/main" id="{5961AD26-917B-496A-9554-18B2E689E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40" name="圖形 19" descr="處理器">
              <a:extLst>
                <a:ext uri="{FF2B5EF4-FFF2-40B4-BE49-F238E27FC236}">
                  <a16:creationId xmlns:a16="http://schemas.microsoft.com/office/drawing/2014/main" id="{E5172841-8915-4D34-BD88-6DF526B9E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7EAF3B98-4BD3-48ED-9D9B-65340018F1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B5A24018-C436-4DB6-8B67-783E442D46AE}"/>
                </a:ext>
              </a:extLst>
            </p:cNvPr>
            <p:cNvCxnSpPr>
              <a:stCxn id="39" idx="0"/>
              <a:endCxn id="37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782F8520-8932-4D0B-8921-5274505A7123}"/>
                </a:ext>
              </a:extLst>
            </p:cNvPr>
            <p:cNvCxnSpPr>
              <a:stCxn id="40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EE9FA4-2541-4EF7-835F-683F70E2C6FE}"/>
              </a:ext>
            </a:extLst>
          </p:cNvPr>
          <p:cNvGrpSpPr/>
          <p:nvPr/>
        </p:nvGrpSpPr>
        <p:grpSpPr>
          <a:xfrm>
            <a:off x="5401668" y="4487399"/>
            <a:ext cx="2365695" cy="1887525"/>
            <a:chOff x="889233" y="4731389"/>
            <a:chExt cx="2365695" cy="188752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D16BF9B-48AE-4108-909A-8636AA4324ED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9" name="圖形 47" descr="伺服器">
              <a:extLst>
                <a:ext uri="{FF2B5EF4-FFF2-40B4-BE49-F238E27FC236}">
                  <a16:creationId xmlns:a16="http://schemas.microsoft.com/office/drawing/2014/main" id="{219BFEB2-0417-4EC9-B9B1-6FB2E4CF7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30" name="圖形 48" descr="處理器">
              <a:extLst>
                <a:ext uri="{FF2B5EF4-FFF2-40B4-BE49-F238E27FC236}">
                  <a16:creationId xmlns:a16="http://schemas.microsoft.com/office/drawing/2014/main" id="{512A2DD3-6A8D-4DF9-B452-FB52EB68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31" name="圖形 49" descr="處理器">
              <a:extLst>
                <a:ext uri="{FF2B5EF4-FFF2-40B4-BE49-F238E27FC236}">
                  <a16:creationId xmlns:a16="http://schemas.microsoft.com/office/drawing/2014/main" id="{0F36B204-6E87-4140-B6CC-7643541F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32" name="圖形 50" descr="處理器">
              <a:extLst>
                <a:ext uri="{FF2B5EF4-FFF2-40B4-BE49-F238E27FC236}">
                  <a16:creationId xmlns:a16="http://schemas.microsoft.com/office/drawing/2014/main" id="{808DD3F5-4C5E-4992-BC34-A84DBF935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A4A7E7E6-1ACA-438F-A693-E211737A6C85}"/>
                </a:ext>
              </a:extLst>
            </p:cNvPr>
            <p:cNvCxnSpPr>
              <a:stCxn id="30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4A2F1ED9-8E26-4CCF-B2FE-5081293CE187}"/>
                </a:ext>
              </a:extLst>
            </p:cNvPr>
            <p:cNvCxnSpPr>
              <a:stCxn id="31" idx="0"/>
              <a:endCxn id="29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C708F5D4-2DD6-4C3D-9A75-CA0F4DEAE444}"/>
                </a:ext>
              </a:extLst>
            </p:cNvPr>
            <p:cNvCxnSpPr>
              <a:stCxn id="32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11C37A0-F98C-456C-98FD-6F52AEB1A860}"/>
              </a:ext>
            </a:extLst>
          </p:cNvPr>
          <p:cNvGrpSpPr/>
          <p:nvPr/>
        </p:nvGrpSpPr>
        <p:grpSpPr>
          <a:xfrm>
            <a:off x="8624206" y="3884974"/>
            <a:ext cx="2365695" cy="1887525"/>
            <a:chOff x="889233" y="4731389"/>
            <a:chExt cx="2365695" cy="188752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DF69519-F44A-4DA9-95E5-F002869C5913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1" name="圖形 56" descr="伺服器">
              <a:extLst>
                <a:ext uri="{FF2B5EF4-FFF2-40B4-BE49-F238E27FC236}">
                  <a16:creationId xmlns:a16="http://schemas.microsoft.com/office/drawing/2014/main" id="{70D86DE2-A872-49BA-BE3A-3F8BD9CD1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2" name="圖形 57" descr="處理器">
              <a:extLst>
                <a:ext uri="{FF2B5EF4-FFF2-40B4-BE49-F238E27FC236}">
                  <a16:creationId xmlns:a16="http://schemas.microsoft.com/office/drawing/2014/main" id="{376E87CE-50CC-432D-928C-4145F585C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3" name="圖形 58" descr="處理器">
              <a:extLst>
                <a:ext uri="{FF2B5EF4-FFF2-40B4-BE49-F238E27FC236}">
                  <a16:creationId xmlns:a16="http://schemas.microsoft.com/office/drawing/2014/main" id="{D48798D9-60E4-4027-8F93-864A65B5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4" name="圖形 59" descr="處理器">
              <a:extLst>
                <a:ext uri="{FF2B5EF4-FFF2-40B4-BE49-F238E27FC236}">
                  <a16:creationId xmlns:a16="http://schemas.microsoft.com/office/drawing/2014/main" id="{F1CA89DD-88D1-4C23-B6B5-CF5A3E149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0023FCC7-D27D-4686-B432-E757314604C2}"/>
                </a:ext>
              </a:extLst>
            </p:cNvPr>
            <p:cNvCxnSpPr>
              <a:stCxn id="22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12698F5F-7901-4D66-A800-56BBC61FF504}"/>
                </a:ext>
              </a:extLst>
            </p:cNvPr>
            <p:cNvCxnSpPr>
              <a:stCxn id="23" idx="0"/>
              <a:endCxn id="21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A5FA11A2-ED60-4C66-87CA-1C392191D0CF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F247B0-4012-4726-9E3E-F69904B34BAB}"/>
              </a:ext>
            </a:extLst>
          </p:cNvPr>
          <p:cNvCxnSpPr/>
          <p:nvPr/>
        </p:nvCxnSpPr>
        <p:spPr>
          <a:xfrm flipV="1">
            <a:off x="3812478" y="3657121"/>
            <a:ext cx="1192111" cy="36911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590F1C7-35A1-4366-B111-EE8AE1C05C2A}"/>
              </a:ext>
            </a:extLst>
          </p:cNvPr>
          <p:cNvCxnSpPr>
            <a:cxnSpLocks/>
          </p:cNvCxnSpPr>
          <p:nvPr/>
        </p:nvCxnSpPr>
        <p:spPr>
          <a:xfrm flipV="1">
            <a:off x="6585367" y="3841678"/>
            <a:ext cx="0" cy="68248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5DC25D1-C772-4772-8867-587AEA3BA29E}"/>
              </a:ext>
            </a:extLst>
          </p:cNvPr>
          <p:cNvCxnSpPr>
            <a:cxnSpLocks/>
          </p:cNvCxnSpPr>
          <p:nvPr/>
        </p:nvCxnSpPr>
        <p:spPr>
          <a:xfrm flipH="1" flipV="1">
            <a:off x="8028150" y="3657121"/>
            <a:ext cx="1192111" cy="36911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4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000" dirty="0" smtClean="0">
                <a:latin typeface="+mn-ea"/>
                <a:ea typeface="+mn-ea"/>
              </a:rPr>
              <a:t>邊緣運算</a:t>
            </a:r>
            <a:endParaRPr lang="zh-TW" altLang="en-US" sz="7000" dirty="0">
              <a:latin typeface="+mn-ea"/>
              <a:ea typeface="+mn-ea"/>
            </a:endParaRPr>
          </a:p>
        </p:txBody>
      </p:sp>
      <p:pic>
        <p:nvPicPr>
          <p:cNvPr id="45" name="圖形 8" descr="使用者">
            <a:extLst>
              <a:ext uri="{FF2B5EF4-FFF2-40B4-BE49-F238E27FC236}">
                <a16:creationId xmlns:a16="http://schemas.microsoft.com/office/drawing/2014/main" id="{4988480E-C36E-4BEF-BD42-35EBCF57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5392546" y="382385"/>
            <a:ext cx="669022" cy="669022"/>
          </a:xfrm>
          <a:prstGeom prst="rect">
            <a:avLst/>
          </a:prstGeom>
        </p:spPr>
      </p:pic>
      <p:pic>
        <p:nvPicPr>
          <p:cNvPr id="46" name="圖形 9" descr="使用者">
            <a:extLst>
              <a:ext uri="{FF2B5EF4-FFF2-40B4-BE49-F238E27FC236}">
                <a16:creationId xmlns:a16="http://schemas.microsoft.com/office/drawing/2014/main" id="{4357046E-9774-4E2F-8360-0B1684AF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5972784" y="382385"/>
            <a:ext cx="669022" cy="669022"/>
          </a:xfrm>
          <a:prstGeom prst="rect">
            <a:avLst/>
          </a:prstGeom>
        </p:spPr>
      </p:pic>
      <p:pic>
        <p:nvPicPr>
          <p:cNvPr id="47" name="圖形 10" descr="使用者">
            <a:extLst>
              <a:ext uri="{FF2B5EF4-FFF2-40B4-BE49-F238E27FC236}">
                <a16:creationId xmlns:a16="http://schemas.microsoft.com/office/drawing/2014/main" id="{EAE988E4-BE21-41AB-BDD2-B8BB7A15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6553022" y="382385"/>
            <a:ext cx="669022" cy="669022"/>
          </a:xfrm>
          <a:prstGeom prst="rect">
            <a:avLst/>
          </a:prstGeom>
        </p:spPr>
      </p:pic>
      <p:pic>
        <p:nvPicPr>
          <p:cNvPr id="48" name="圖形 11" descr="使用者">
            <a:extLst>
              <a:ext uri="{FF2B5EF4-FFF2-40B4-BE49-F238E27FC236}">
                <a16:creationId xmlns:a16="http://schemas.microsoft.com/office/drawing/2014/main" id="{70537D01-8D01-4A6C-8084-8BFD8F6F0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7133260" y="365607"/>
            <a:ext cx="669022" cy="669022"/>
          </a:xfrm>
          <a:prstGeom prst="rect">
            <a:avLst/>
          </a:prstGeom>
        </p:spPr>
      </p:pic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45145BF-D0DA-4A14-B903-5E8CA9CAB70F}"/>
              </a:ext>
            </a:extLst>
          </p:cNvPr>
          <p:cNvCxnSpPr/>
          <p:nvPr/>
        </p:nvCxnSpPr>
        <p:spPr>
          <a:xfrm flipV="1">
            <a:off x="6553022" y="1148813"/>
            <a:ext cx="0" cy="83889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7882C635-2A15-4847-94A0-501F12F02A13}"/>
              </a:ext>
            </a:extLst>
          </p:cNvPr>
          <p:cNvGrpSpPr/>
          <p:nvPr/>
        </p:nvGrpSpPr>
        <p:grpSpPr>
          <a:xfrm>
            <a:off x="3617191" y="1969472"/>
            <a:ext cx="1052923" cy="840099"/>
            <a:chOff x="889233" y="4731389"/>
            <a:chExt cx="2365695" cy="1887525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ED6FF0F-64A9-4E7A-ABAB-0C4703EFA3D6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57" name="圖形 41" descr="伺服器">
              <a:extLst>
                <a:ext uri="{FF2B5EF4-FFF2-40B4-BE49-F238E27FC236}">
                  <a16:creationId xmlns:a16="http://schemas.microsoft.com/office/drawing/2014/main" id="{40AB04EF-6ACD-47FD-BFE4-77A65FDB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58" name="圖形 42" descr="處理器">
              <a:extLst>
                <a:ext uri="{FF2B5EF4-FFF2-40B4-BE49-F238E27FC236}">
                  <a16:creationId xmlns:a16="http://schemas.microsoft.com/office/drawing/2014/main" id="{D1B740DB-B448-4A6A-9919-866BB8CC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59" name="圖形 63" descr="處理器">
              <a:extLst>
                <a:ext uri="{FF2B5EF4-FFF2-40B4-BE49-F238E27FC236}">
                  <a16:creationId xmlns:a16="http://schemas.microsoft.com/office/drawing/2014/main" id="{50D97382-4610-4997-920C-350953B37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60" name="圖形 66" descr="處理器">
              <a:extLst>
                <a:ext uri="{FF2B5EF4-FFF2-40B4-BE49-F238E27FC236}">
                  <a16:creationId xmlns:a16="http://schemas.microsoft.com/office/drawing/2014/main" id="{4132BE86-9957-44EB-A53F-48B6D2B81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0585C0E8-5BA4-42B2-AAF5-CBA3B1B17D74}"/>
                </a:ext>
              </a:extLst>
            </p:cNvPr>
            <p:cNvCxnSpPr>
              <a:stCxn id="258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單箭頭接點 261">
              <a:extLst>
                <a:ext uri="{FF2B5EF4-FFF2-40B4-BE49-F238E27FC236}">
                  <a16:creationId xmlns:a16="http://schemas.microsoft.com/office/drawing/2014/main" id="{7A5A0C1A-1ECB-4CEB-AC4C-D8A67EC96909}"/>
                </a:ext>
              </a:extLst>
            </p:cNvPr>
            <p:cNvCxnSpPr>
              <a:stCxn id="259" idx="0"/>
              <a:endCxn id="257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0359A5D9-8222-4817-AF60-E3B0F8076173}"/>
                </a:ext>
              </a:extLst>
            </p:cNvPr>
            <p:cNvCxnSpPr>
              <a:stCxn id="260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7692FBE-BF35-4368-B39E-205D06F56CE4}"/>
              </a:ext>
            </a:extLst>
          </p:cNvPr>
          <p:cNvGrpSpPr/>
          <p:nvPr/>
        </p:nvGrpSpPr>
        <p:grpSpPr>
          <a:xfrm>
            <a:off x="2680692" y="3158689"/>
            <a:ext cx="1052923" cy="840099"/>
            <a:chOff x="889233" y="4731389"/>
            <a:chExt cx="2365695" cy="1887525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A117BB67-D56F-4627-A666-A7FE066BC1EB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49" name="圖形 73" descr="伺服器">
              <a:extLst>
                <a:ext uri="{FF2B5EF4-FFF2-40B4-BE49-F238E27FC236}">
                  <a16:creationId xmlns:a16="http://schemas.microsoft.com/office/drawing/2014/main" id="{1BE03B5D-3266-4A59-963D-3F709DAA6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50" name="圖形 74" descr="處理器">
              <a:extLst>
                <a:ext uri="{FF2B5EF4-FFF2-40B4-BE49-F238E27FC236}">
                  <a16:creationId xmlns:a16="http://schemas.microsoft.com/office/drawing/2014/main" id="{ED2E9390-09D9-43F9-A904-7784C819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51" name="圖形 75" descr="處理器">
              <a:extLst>
                <a:ext uri="{FF2B5EF4-FFF2-40B4-BE49-F238E27FC236}">
                  <a16:creationId xmlns:a16="http://schemas.microsoft.com/office/drawing/2014/main" id="{2C9C3026-5ACD-473C-8DD9-5A66DF2F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52" name="圖形 76" descr="處理器">
              <a:extLst>
                <a:ext uri="{FF2B5EF4-FFF2-40B4-BE49-F238E27FC236}">
                  <a16:creationId xmlns:a16="http://schemas.microsoft.com/office/drawing/2014/main" id="{5DBE0DDB-5660-4521-BCD2-9D1D7E14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4C5BA74D-82CD-4C9C-803B-10AAC13C1400}"/>
                </a:ext>
              </a:extLst>
            </p:cNvPr>
            <p:cNvCxnSpPr>
              <a:stCxn id="250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單箭頭接點 253">
              <a:extLst>
                <a:ext uri="{FF2B5EF4-FFF2-40B4-BE49-F238E27FC236}">
                  <a16:creationId xmlns:a16="http://schemas.microsoft.com/office/drawing/2014/main" id="{356FEB7B-2ACB-4875-88DD-597DDF59C5E4}"/>
                </a:ext>
              </a:extLst>
            </p:cNvPr>
            <p:cNvCxnSpPr>
              <a:stCxn id="251" idx="0"/>
              <a:endCxn id="249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552CAAB2-F432-40BA-85BD-E88885D8DC3A}"/>
                </a:ext>
              </a:extLst>
            </p:cNvPr>
            <p:cNvCxnSpPr>
              <a:stCxn id="252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C81C201-0B57-4FA6-AEAA-793AECE867AE}"/>
              </a:ext>
            </a:extLst>
          </p:cNvPr>
          <p:cNvGrpSpPr/>
          <p:nvPr/>
        </p:nvGrpSpPr>
        <p:grpSpPr>
          <a:xfrm>
            <a:off x="2915020" y="5445670"/>
            <a:ext cx="1052923" cy="840099"/>
            <a:chOff x="889233" y="4731389"/>
            <a:chExt cx="2365695" cy="1887525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B6E5D149-400E-43F4-86DE-30758F699157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41" name="圖形 82" descr="伺服器">
              <a:extLst>
                <a:ext uri="{FF2B5EF4-FFF2-40B4-BE49-F238E27FC236}">
                  <a16:creationId xmlns:a16="http://schemas.microsoft.com/office/drawing/2014/main" id="{A5E98EAD-EA6D-4ED1-A8E3-3D1371F3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42" name="圖形 83" descr="處理器">
              <a:extLst>
                <a:ext uri="{FF2B5EF4-FFF2-40B4-BE49-F238E27FC236}">
                  <a16:creationId xmlns:a16="http://schemas.microsoft.com/office/drawing/2014/main" id="{AD99F62B-A34F-4617-9FDF-CB8723A4B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43" name="圖形 84" descr="處理器">
              <a:extLst>
                <a:ext uri="{FF2B5EF4-FFF2-40B4-BE49-F238E27FC236}">
                  <a16:creationId xmlns:a16="http://schemas.microsoft.com/office/drawing/2014/main" id="{51792645-3CB0-4732-AB76-441DB05A9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44" name="圖形 85" descr="處理器">
              <a:extLst>
                <a:ext uri="{FF2B5EF4-FFF2-40B4-BE49-F238E27FC236}">
                  <a16:creationId xmlns:a16="http://schemas.microsoft.com/office/drawing/2014/main" id="{DA77C96A-619F-43DD-8E81-160FC0A9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45" name="直線單箭頭接點 244">
              <a:extLst>
                <a:ext uri="{FF2B5EF4-FFF2-40B4-BE49-F238E27FC236}">
                  <a16:creationId xmlns:a16="http://schemas.microsoft.com/office/drawing/2014/main" id="{91649854-F482-4415-B991-87A8BBC7F2DA}"/>
                </a:ext>
              </a:extLst>
            </p:cNvPr>
            <p:cNvCxnSpPr>
              <a:stCxn id="242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單箭頭接點 245">
              <a:extLst>
                <a:ext uri="{FF2B5EF4-FFF2-40B4-BE49-F238E27FC236}">
                  <a16:creationId xmlns:a16="http://schemas.microsoft.com/office/drawing/2014/main" id="{F8EAB6A6-6D1D-482D-AA3A-202A09516BC9}"/>
                </a:ext>
              </a:extLst>
            </p:cNvPr>
            <p:cNvCxnSpPr>
              <a:stCxn id="243" idx="0"/>
              <a:endCxn id="241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單箭頭接點 246">
              <a:extLst>
                <a:ext uri="{FF2B5EF4-FFF2-40B4-BE49-F238E27FC236}">
                  <a16:creationId xmlns:a16="http://schemas.microsoft.com/office/drawing/2014/main" id="{53756D0F-CF1D-4E34-869C-387870342359}"/>
                </a:ext>
              </a:extLst>
            </p:cNvPr>
            <p:cNvCxnSpPr>
              <a:stCxn id="244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D19525CA-4C96-4C23-8CA5-DA8E6B7F1425}"/>
              </a:ext>
            </a:extLst>
          </p:cNvPr>
          <p:cNvGrpSpPr/>
          <p:nvPr/>
        </p:nvGrpSpPr>
        <p:grpSpPr>
          <a:xfrm>
            <a:off x="1588584" y="2165005"/>
            <a:ext cx="1052923" cy="840099"/>
            <a:chOff x="889233" y="4731389"/>
            <a:chExt cx="2365695" cy="1887525"/>
          </a:xfrm>
        </p:grpSpPr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71B59962-DBAC-4B0A-AEEC-D77DE56FD9E7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33" name="圖形 91" descr="伺服器">
              <a:extLst>
                <a:ext uri="{FF2B5EF4-FFF2-40B4-BE49-F238E27FC236}">
                  <a16:creationId xmlns:a16="http://schemas.microsoft.com/office/drawing/2014/main" id="{2D8DC4BB-3F58-410D-A912-174CAC767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34" name="圖形 92" descr="處理器">
              <a:extLst>
                <a:ext uri="{FF2B5EF4-FFF2-40B4-BE49-F238E27FC236}">
                  <a16:creationId xmlns:a16="http://schemas.microsoft.com/office/drawing/2014/main" id="{CB7DC0E7-C5F0-41DA-B370-00629498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35" name="圖形 93" descr="處理器">
              <a:extLst>
                <a:ext uri="{FF2B5EF4-FFF2-40B4-BE49-F238E27FC236}">
                  <a16:creationId xmlns:a16="http://schemas.microsoft.com/office/drawing/2014/main" id="{5CF6C6D3-EA3B-4863-93F7-3595CB98C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36" name="圖形 94" descr="處理器">
              <a:extLst>
                <a:ext uri="{FF2B5EF4-FFF2-40B4-BE49-F238E27FC236}">
                  <a16:creationId xmlns:a16="http://schemas.microsoft.com/office/drawing/2014/main" id="{69128566-CAF0-4580-A83F-EA5A6851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37" name="直線單箭頭接點 236">
              <a:extLst>
                <a:ext uri="{FF2B5EF4-FFF2-40B4-BE49-F238E27FC236}">
                  <a16:creationId xmlns:a16="http://schemas.microsoft.com/office/drawing/2014/main" id="{C1960177-2D53-42D7-AC6E-39F71D1A99B7}"/>
                </a:ext>
              </a:extLst>
            </p:cNvPr>
            <p:cNvCxnSpPr>
              <a:stCxn id="234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單箭頭接點 237">
              <a:extLst>
                <a:ext uri="{FF2B5EF4-FFF2-40B4-BE49-F238E27FC236}">
                  <a16:creationId xmlns:a16="http://schemas.microsoft.com/office/drawing/2014/main" id="{D1D52C0D-9265-4638-A366-385DB43B4D63}"/>
                </a:ext>
              </a:extLst>
            </p:cNvPr>
            <p:cNvCxnSpPr>
              <a:stCxn id="235" idx="0"/>
              <a:endCxn id="233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單箭頭接點 238">
              <a:extLst>
                <a:ext uri="{FF2B5EF4-FFF2-40B4-BE49-F238E27FC236}">
                  <a16:creationId xmlns:a16="http://schemas.microsoft.com/office/drawing/2014/main" id="{12D33D60-DA64-40EF-9991-8F91F512A31E}"/>
                </a:ext>
              </a:extLst>
            </p:cNvPr>
            <p:cNvCxnSpPr>
              <a:stCxn id="236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5FD5125-BF6A-4DE2-9995-849E5FB60B28}"/>
              </a:ext>
            </a:extLst>
          </p:cNvPr>
          <p:cNvGrpSpPr/>
          <p:nvPr/>
        </p:nvGrpSpPr>
        <p:grpSpPr>
          <a:xfrm>
            <a:off x="8258909" y="4325727"/>
            <a:ext cx="1052923" cy="840099"/>
            <a:chOff x="889233" y="4731389"/>
            <a:chExt cx="2365695" cy="1887525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E5E9C6F0-C895-41F4-A1F7-B07E37C91F4C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25" name="圖形 100" descr="伺服器">
              <a:extLst>
                <a:ext uri="{FF2B5EF4-FFF2-40B4-BE49-F238E27FC236}">
                  <a16:creationId xmlns:a16="http://schemas.microsoft.com/office/drawing/2014/main" id="{51545ABC-378B-459D-BAAF-FB311B06E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26" name="圖形 101" descr="處理器">
              <a:extLst>
                <a:ext uri="{FF2B5EF4-FFF2-40B4-BE49-F238E27FC236}">
                  <a16:creationId xmlns:a16="http://schemas.microsoft.com/office/drawing/2014/main" id="{F3987A65-8DB9-4B1F-9E4E-0C0F2E051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27" name="圖形 102" descr="處理器">
              <a:extLst>
                <a:ext uri="{FF2B5EF4-FFF2-40B4-BE49-F238E27FC236}">
                  <a16:creationId xmlns:a16="http://schemas.microsoft.com/office/drawing/2014/main" id="{D76CE84A-9339-4204-9547-B801396C8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28" name="圖形 103" descr="處理器">
              <a:extLst>
                <a:ext uri="{FF2B5EF4-FFF2-40B4-BE49-F238E27FC236}">
                  <a16:creationId xmlns:a16="http://schemas.microsoft.com/office/drawing/2014/main" id="{E14D8D64-B27A-4C9C-BC51-C9831E4E1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29" name="直線單箭頭接點 228">
              <a:extLst>
                <a:ext uri="{FF2B5EF4-FFF2-40B4-BE49-F238E27FC236}">
                  <a16:creationId xmlns:a16="http://schemas.microsoft.com/office/drawing/2014/main" id="{75507FB3-8C84-431E-8EDC-288E9FEFAF2C}"/>
                </a:ext>
              </a:extLst>
            </p:cNvPr>
            <p:cNvCxnSpPr>
              <a:stCxn id="226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9DE59E9B-8F19-4D75-BA6A-1785990FCA9F}"/>
                </a:ext>
              </a:extLst>
            </p:cNvPr>
            <p:cNvCxnSpPr>
              <a:stCxn id="227" idx="0"/>
              <a:endCxn id="225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339D4C25-91D0-4CAB-A407-D2417A487529}"/>
                </a:ext>
              </a:extLst>
            </p:cNvPr>
            <p:cNvCxnSpPr>
              <a:stCxn id="228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5D0BFF5-92EE-49D4-8BD9-425C218F374E}"/>
              </a:ext>
            </a:extLst>
          </p:cNvPr>
          <p:cNvGrpSpPr/>
          <p:nvPr/>
        </p:nvGrpSpPr>
        <p:grpSpPr>
          <a:xfrm>
            <a:off x="9307520" y="3346778"/>
            <a:ext cx="1052923" cy="840099"/>
            <a:chOff x="889233" y="4731389"/>
            <a:chExt cx="2365695" cy="1887525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99EEF45-AA28-4191-B541-66D30A7A392C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17" name="圖形 109" descr="伺服器">
              <a:extLst>
                <a:ext uri="{FF2B5EF4-FFF2-40B4-BE49-F238E27FC236}">
                  <a16:creationId xmlns:a16="http://schemas.microsoft.com/office/drawing/2014/main" id="{C1332463-219B-4AA4-A20B-D5853406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18" name="圖形 110" descr="處理器">
              <a:extLst>
                <a:ext uri="{FF2B5EF4-FFF2-40B4-BE49-F238E27FC236}">
                  <a16:creationId xmlns:a16="http://schemas.microsoft.com/office/drawing/2014/main" id="{BEA2E661-61AA-4D2F-A328-7097A009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19" name="圖形 111" descr="處理器">
              <a:extLst>
                <a:ext uri="{FF2B5EF4-FFF2-40B4-BE49-F238E27FC236}">
                  <a16:creationId xmlns:a16="http://schemas.microsoft.com/office/drawing/2014/main" id="{E1F23FED-A344-4508-8C2C-D4EC553CD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20" name="圖形 112" descr="處理器">
              <a:extLst>
                <a:ext uri="{FF2B5EF4-FFF2-40B4-BE49-F238E27FC236}">
                  <a16:creationId xmlns:a16="http://schemas.microsoft.com/office/drawing/2014/main" id="{5A6D7337-0186-42F0-A7E0-58399D31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21" name="直線單箭頭接點 220">
              <a:extLst>
                <a:ext uri="{FF2B5EF4-FFF2-40B4-BE49-F238E27FC236}">
                  <a16:creationId xmlns:a16="http://schemas.microsoft.com/office/drawing/2014/main" id="{0D72DA2E-CF68-4071-96D2-CB7817363E0E}"/>
                </a:ext>
              </a:extLst>
            </p:cNvPr>
            <p:cNvCxnSpPr>
              <a:stCxn id="218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221">
              <a:extLst>
                <a:ext uri="{FF2B5EF4-FFF2-40B4-BE49-F238E27FC236}">
                  <a16:creationId xmlns:a16="http://schemas.microsoft.com/office/drawing/2014/main" id="{5EA971D9-B02F-426F-8ED5-E3F7A551F49A}"/>
                </a:ext>
              </a:extLst>
            </p:cNvPr>
            <p:cNvCxnSpPr>
              <a:stCxn id="219" idx="0"/>
              <a:endCxn id="217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D3E591ED-B32B-42D8-A343-777F3D694A77}"/>
                </a:ext>
              </a:extLst>
            </p:cNvPr>
            <p:cNvCxnSpPr>
              <a:stCxn id="220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EDC3A6E-31FF-47C5-8AAD-8DC67DC125D2}"/>
              </a:ext>
            </a:extLst>
          </p:cNvPr>
          <p:cNvGrpSpPr/>
          <p:nvPr/>
        </p:nvGrpSpPr>
        <p:grpSpPr>
          <a:xfrm>
            <a:off x="4044922" y="3575462"/>
            <a:ext cx="1052923" cy="840099"/>
            <a:chOff x="889233" y="4731389"/>
            <a:chExt cx="2365695" cy="1887525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B8C61DFA-288D-483F-AAC3-A113659EE126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09" name="圖形 118" descr="伺服器">
              <a:extLst>
                <a:ext uri="{FF2B5EF4-FFF2-40B4-BE49-F238E27FC236}">
                  <a16:creationId xmlns:a16="http://schemas.microsoft.com/office/drawing/2014/main" id="{16ECFF61-E7BC-4D0C-B42B-4955A0A9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10" name="圖形 119" descr="處理器">
              <a:extLst>
                <a:ext uri="{FF2B5EF4-FFF2-40B4-BE49-F238E27FC236}">
                  <a16:creationId xmlns:a16="http://schemas.microsoft.com/office/drawing/2014/main" id="{530AA51E-CAC8-47F7-91C5-C185866A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11" name="圖形 120" descr="處理器">
              <a:extLst>
                <a:ext uri="{FF2B5EF4-FFF2-40B4-BE49-F238E27FC236}">
                  <a16:creationId xmlns:a16="http://schemas.microsoft.com/office/drawing/2014/main" id="{C4545AF1-1AED-40EF-B006-08B548361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12" name="圖形 121" descr="處理器">
              <a:extLst>
                <a:ext uri="{FF2B5EF4-FFF2-40B4-BE49-F238E27FC236}">
                  <a16:creationId xmlns:a16="http://schemas.microsoft.com/office/drawing/2014/main" id="{655E1E4E-9899-44A0-AECE-B367E3886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9BB29D17-C4EF-4733-8DAD-889E333781FB}"/>
                </a:ext>
              </a:extLst>
            </p:cNvPr>
            <p:cNvCxnSpPr>
              <a:stCxn id="210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>
              <a:extLst>
                <a:ext uri="{FF2B5EF4-FFF2-40B4-BE49-F238E27FC236}">
                  <a16:creationId xmlns:a16="http://schemas.microsoft.com/office/drawing/2014/main" id="{8EA46E2D-7C10-4A7C-91BA-50A29D56AB97}"/>
                </a:ext>
              </a:extLst>
            </p:cNvPr>
            <p:cNvCxnSpPr>
              <a:stCxn id="211" idx="0"/>
              <a:endCxn id="209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>
              <a:extLst>
                <a:ext uri="{FF2B5EF4-FFF2-40B4-BE49-F238E27FC236}">
                  <a16:creationId xmlns:a16="http://schemas.microsoft.com/office/drawing/2014/main" id="{8E7C9917-5703-4CCB-89AB-D2FF5CC6975B}"/>
                </a:ext>
              </a:extLst>
            </p:cNvPr>
            <p:cNvCxnSpPr>
              <a:stCxn id="212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754B118-828D-44CB-952B-4BB34CA5AF27}"/>
              </a:ext>
            </a:extLst>
          </p:cNvPr>
          <p:cNvGrpSpPr/>
          <p:nvPr/>
        </p:nvGrpSpPr>
        <p:grpSpPr>
          <a:xfrm>
            <a:off x="6206575" y="5078769"/>
            <a:ext cx="1052923" cy="840099"/>
            <a:chOff x="889233" y="4731389"/>
            <a:chExt cx="2365695" cy="188752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DE26A0D-8BC4-42EC-AB43-6B09DB4D3CEA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01" name="圖形 127" descr="伺服器">
              <a:extLst>
                <a:ext uri="{FF2B5EF4-FFF2-40B4-BE49-F238E27FC236}">
                  <a16:creationId xmlns:a16="http://schemas.microsoft.com/office/drawing/2014/main" id="{CD566CEF-FD91-47F1-8F5A-D6B830111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202" name="圖形 128" descr="處理器">
              <a:extLst>
                <a:ext uri="{FF2B5EF4-FFF2-40B4-BE49-F238E27FC236}">
                  <a16:creationId xmlns:a16="http://schemas.microsoft.com/office/drawing/2014/main" id="{2066B844-4161-400A-99D8-4F841551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203" name="圖形 129" descr="處理器">
              <a:extLst>
                <a:ext uri="{FF2B5EF4-FFF2-40B4-BE49-F238E27FC236}">
                  <a16:creationId xmlns:a16="http://schemas.microsoft.com/office/drawing/2014/main" id="{C74DA43E-FCF3-41C3-A0B9-9FB02B3C9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204" name="圖形 130" descr="處理器">
              <a:extLst>
                <a:ext uri="{FF2B5EF4-FFF2-40B4-BE49-F238E27FC236}">
                  <a16:creationId xmlns:a16="http://schemas.microsoft.com/office/drawing/2014/main" id="{F7880CEE-E526-4D08-80E3-0E4A9F43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205" name="直線單箭頭接點 204">
              <a:extLst>
                <a:ext uri="{FF2B5EF4-FFF2-40B4-BE49-F238E27FC236}">
                  <a16:creationId xmlns:a16="http://schemas.microsoft.com/office/drawing/2014/main" id="{6FAC025C-A11D-41BA-A949-68D85287B48E}"/>
                </a:ext>
              </a:extLst>
            </p:cNvPr>
            <p:cNvCxnSpPr>
              <a:stCxn id="202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>
              <a:extLst>
                <a:ext uri="{FF2B5EF4-FFF2-40B4-BE49-F238E27FC236}">
                  <a16:creationId xmlns:a16="http://schemas.microsoft.com/office/drawing/2014/main" id="{5D750AA8-0596-469D-B326-1F7DF0E33C34}"/>
                </a:ext>
              </a:extLst>
            </p:cNvPr>
            <p:cNvCxnSpPr>
              <a:stCxn id="203" idx="0"/>
              <a:endCxn id="201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單箭頭接點 206">
              <a:extLst>
                <a:ext uri="{FF2B5EF4-FFF2-40B4-BE49-F238E27FC236}">
                  <a16:creationId xmlns:a16="http://schemas.microsoft.com/office/drawing/2014/main" id="{24457225-AFF6-4327-B373-908FE2E452EC}"/>
                </a:ext>
              </a:extLst>
            </p:cNvPr>
            <p:cNvCxnSpPr>
              <a:stCxn id="204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A031A36-0107-42FF-8F23-F6B5E3F0332A}"/>
              </a:ext>
            </a:extLst>
          </p:cNvPr>
          <p:cNvGrpSpPr/>
          <p:nvPr/>
        </p:nvGrpSpPr>
        <p:grpSpPr>
          <a:xfrm>
            <a:off x="1818962" y="4386779"/>
            <a:ext cx="1052923" cy="840099"/>
            <a:chOff x="889233" y="4731389"/>
            <a:chExt cx="2365695" cy="1887525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ED659D68-2087-496E-8C9C-D884A2C62D23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93" name="圖形 136" descr="伺服器">
              <a:extLst>
                <a:ext uri="{FF2B5EF4-FFF2-40B4-BE49-F238E27FC236}">
                  <a16:creationId xmlns:a16="http://schemas.microsoft.com/office/drawing/2014/main" id="{A4F10BAD-845D-418A-A19A-940B4346E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94" name="圖形 137" descr="處理器">
              <a:extLst>
                <a:ext uri="{FF2B5EF4-FFF2-40B4-BE49-F238E27FC236}">
                  <a16:creationId xmlns:a16="http://schemas.microsoft.com/office/drawing/2014/main" id="{BB5E5B8B-F7D3-4068-ACB7-CEF67962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95" name="圖形 138" descr="處理器">
              <a:extLst>
                <a:ext uri="{FF2B5EF4-FFF2-40B4-BE49-F238E27FC236}">
                  <a16:creationId xmlns:a16="http://schemas.microsoft.com/office/drawing/2014/main" id="{CC7356DB-1F8F-418C-B369-7879B77F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96" name="圖形 139" descr="處理器">
              <a:extLst>
                <a:ext uri="{FF2B5EF4-FFF2-40B4-BE49-F238E27FC236}">
                  <a16:creationId xmlns:a16="http://schemas.microsoft.com/office/drawing/2014/main" id="{1246A3B1-2056-469D-A139-8AF53083A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97" name="直線單箭頭接點 196">
              <a:extLst>
                <a:ext uri="{FF2B5EF4-FFF2-40B4-BE49-F238E27FC236}">
                  <a16:creationId xmlns:a16="http://schemas.microsoft.com/office/drawing/2014/main" id="{F53CCFE0-5004-4F6C-9278-DEB3D2E7EC74}"/>
                </a:ext>
              </a:extLst>
            </p:cNvPr>
            <p:cNvCxnSpPr>
              <a:stCxn id="194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A177EA9E-6505-45A7-BD42-3E225773A437}"/>
                </a:ext>
              </a:extLst>
            </p:cNvPr>
            <p:cNvCxnSpPr>
              <a:stCxn id="195" idx="0"/>
              <a:endCxn id="193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F77E6983-3ED2-4C8D-AD6C-F3E24E62D170}"/>
                </a:ext>
              </a:extLst>
            </p:cNvPr>
            <p:cNvCxnSpPr>
              <a:stCxn id="196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ED7DA0D-0577-4B48-926F-AED1D51569D0}"/>
              </a:ext>
            </a:extLst>
          </p:cNvPr>
          <p:cNvGrpSpPr/>
          <p:nvPr/>
        </p:nvGrpSpPr>
        <p:grpSpPr>
          <a:xfrm>
            <a:off x="3344834" y="4505170"/>
            <a:ext cx="1052923" cy="840099"/>
            <a:chOff x="889233" y="4731389"/>
            <a:chExt cx="2365695" cy="1887525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44CA46C-B7C4-42DC-8E5C-6E956269B7F4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85" name="圖形 145" descr="伺服器">
              <a:extLst>
                <a:ext uri="{FF2B5EF4-FFF2-40B4-BE49-F238E27FC236}">
                  <a16:creationId xmlns:a16="http://schemas.microsoft.com/office/drawing/2014/main" id="{2FCFED01-11EB-4784-969A-7F395CD7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86" name="圖形 146" descr="處理器">
              <a:extLst>
                <a:ext uri="{FF2B5EF4-FFF2-40B4-BE49-F238E27FC236}">
                  <a16:creationId xmlns:a16="http://schemas.microsoft.com/office/drawing/2014/main" id="{0CD49C8A-C5CE-4247-AB3C-5F1179C9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87" name="圖形 147" descr="處理器">
              <a:extLst>
                <a:ext uri="{FF2B5EF4-FFF2-40B4-BE49-F238E27FC236}">
                  <a16:creationId xmlns:a16="http://schemas.microsoft.com/office/drawing/2014/main" id="{DDA18D80-808B-4CBF-A06F-1430E009E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88" name="圖形 148" descr="處理器">
              <a:extLst>
                <a:ext uri="{FF2B5EF4-FFF2-40B4-BE49-F238E27FC236}">
                  <a16:creationId xmlns:a16="http://schemas.microsoft.com/office/drawing/2014/main" id="{9F7071C6-6344-4DD1-83CE-592C648CF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89" name="直線單箭頭接點 188">
              <a:extLst>
                <a:ext uri="{FF2B5EF4-FFF2-40B4-BE49-F238E27FC236}">
                  <a16:creationId xmlns:a16="http://schemas.microsoft.com/office/drawing/2014/main" id="{5EA4EE24-2C4E-478B-AA2A-8AB915EE2AD4}"/>
                </a:ext>
              </a:extLst>
            </p:cNvPr>
            <p:cNvCxnSpPr>
              <a:stCxn id="186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單箭頭接點 189">
              <a:extLst>
                <a:ext uri="{FF2B5EF4-FFF2-40B4-BE49-F238E27FC236}">
                  <a16:creationId xmlns:a16="http://schemas.microsoft.com/office/drawing/2014/main" id="{46AC5B77-FF61-42FC-AC03-B87D2F7F84EC}"/>
                </a:ext>
              </a:extLst>
            </p:cNvPr>
            <p:cNvCxnSpPr>
              <a:stCxn id="187" idx="0"/>
              <a:endCxn id="185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>
              <a:extLst>
                <a:ext uri="{FF2B5EF4-FFF2-40B4-BE49-F238E27FC236}">
                  <a16:creationId xmlns:a16="http://schemas.microsoft.com/office/drawing/2014/main" id="{16337CDA-7DAD-430C-9260-5DC5BF0C7369}"/>
                </a:ext>
              </a:extLst>
            </p:cNvPr>
            <p:cNvCxnSpPr>
              <a:stCxn id="188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BD6E4A8-75D2-4579-83F1-A544F1757336}"/>
              </a:ext>
            </a:extLst>
          </p:cNvPr>
          <p:cNvGrpSpPr/>
          <p:nvPr/>
        </p:nvGrpSpPr>
        <p:grpSpPr>
          <a:xfrm>
            <a:off x="9451986" y="1999473"/>
            <a:ext cx="1052923" cy="840099"/>
            <a:chOff x="889233" y="4731389"/>
            <a:chExt cx="2365695" cy="1887525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D770E75-A6AE-4C4D-A719-76893A92DD1D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77" name="圖形 154" descr="伺服器">
              <a:extLst>
                <a:ext uri="{FF2B5EF4-FFF2-40B4-BE49-F238E27FC236}">
                  <a16:creationId xmlns:a16="http://schemas.microsoft.com/office/drawing/2014/main" id="{D1B7E72A-387B-4A7B-AF11-DDF387A7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78" name="圖形 155" descr="處理器">
              <a:extLst>
                <a:ext uri="{FF2B5EF4-FFF2-40B4-BE49-F238E27FC236}">
                  <a16:creationId xmlns:a16="http://schemas.microsoft.com/office/drawing/2014/main" id="{34867CB8-F4D8-4E48-8099-D70A316D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79" name="圖形 156" descr="處理器">
              <a:extLst>
                <a:ext uri="{FF2B5EF4-FFF2-40B4-BE49-F238E27FC236}">
                  <a16:creationId xmlns:a16="http://schemas.microsoft.com/office/drawing/2014/main" id="{6F8EFE72-8040-453E-B72D-E13A0788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80" name="圖形 157" descr="處理器">
              <a:extLst>
                <a:ext uri="{FF2B5EF4-FFF2-40B4-BE49-F238E27FC236}">
                  <a16:creationId xmlns:a16="http://schemas.microsoft.com/office/drawing/2014/main" id="{E8FDA1A0-C7E2-4693-9C12-B461EA52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9F673329-3BE5-444A-9555-1C704B9A7AD2}"/>
                </a:ext>
              </a:extLst>
            </p:cNvPr>
            <p:cNvCxnSpPr>
              <a:stCxn id="178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DED45361-97A6-4CE6-9672-ED1AA1AE71CA}"/>
                </a:ext>
              </a:extLst>
            </p:cNvPr>
            <p:cNvCxnSpPr>
              <a:stCxn id="179" idx="0"/>
              <a:endCxn id="177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243C3F17-E775-430F-B736-075D870B5DDE}"/>
                </a:ext>
              </a:extLst>
            </p:cNvPr>
            <p:cNvCxnSpPr>
              <a:stCxn id="180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3F8E5D77-8EA8-4CAD-8A44-65228C93F1AD}"/>
              </a:ext>
            </a:extLst>
          </p:cNvPr>
          <p:cNvGrpSpPr/>
          <p:nvPr/>
        </p:nvGrpSpPr>
        <p:grpSpPr>
          <a:xfrm>
            <a:off x="5301181" y="4287889"/>
            <a:ext cx="1052923" cy="840099"/>
            <a:chOff x="889233" y="4731389"/>
            <a:chExt cx="2365695" cy="1887525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2D0BF34-E4E8-4D66-8967-B6AC69A2BAE3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69" name="圖形 163" descr="伺服器">
              <a:extLst>
                <a:ext uri="{FF2B5EF4-FFF2-40B4-BE49-F238E27FC236}">
                  <a16:creationId xmlns:a16="http://schemas.microsoft.com/office/drawing/2014/main" id="{42E2D77D-0DF6-487E-AAE7-FBB04E28C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70" name="圖形 164" descr="處理器">
              <a:extLst>
                <a:ext uri="{FF2B5EF4-FFF2-40B4-BE49-F238E27FC236}">
                  <a16:creationId xmlns:a16="http://schemas.microsoft.com/office/drawing/2014/main" id="{B8157F70-BA77-4D4E-9731-2E007EB4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71" name="圖形 165" descr="處理器">
              <a:extLst>
                <a:ext uri="{FF2B5EF4-FFF2-40B4-BE49-F238E27FC236}">
                  <a16:creationId xmlns:a16="http://schemas.microsoft.com/office/drawing/2014/main" id="{E435345C-910C-45A8-BA78-E7788D84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72" name="圖形 166" descr="處理器">
              <a:extLst>
                <a:ext uri="{FF2B5EF4-FFF2-40B4-BE49-F238E27FC236}">
                  <a16:creationId xmlns:a16="http://schemas.microsoft.com/office/drawing/2014/main" id="{C4A2B0F1-165B-430F-BB48-F921CA45B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11FB832B-1D48-4734-A014-006243DC8879}"/>
                </a:ext>
              </a:extLst>
            </p:cNvPr>
            <p:cNvCxnSpPr>
              <a:stCxn id="170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EEBAB8C5-3AAF-4174-9855-743D6ACE8074}"/>
                </a:ext>
              </a:extLst>
            </p:cNvPr>
            <p:cNvCxnSpPr>
              <a:stCxn id="171" idx="0"/>
              <a:endCxn id="169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286612DA-A59E-4CC3-B7C4-7676A430CAE9}"/>
                </a:ext>
              </a:extLst>
            </p:cNvPr>
            <p:cNvCxnSpPr>
              <a:stCxn id="172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D098FEF9-7380-4B63-AB05-182D93BDEAFA}"/>
              </a:ext>
            </a:extLst>
          </p:cNvPr>
          <p:cNvGrpSpPr/>
          <p:nvPr/>
        </p:nvGrpSpPr>
        <p:grpSpPr>
          <a:xfrm>
            <a:off x="8159023" y="3217606"/>
            <a:ext cx="1052923" cy="840099"/>
            <a:chOff x="889233" y="4731389"/>
            <a:chExt cx="2365695" cy="1887525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123FE6C1-CCC8-4E46-B0F7-4909C1EE122C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61" name="圖形 172" descr="伺服器">
              <a:extLst>
                <a:ext uri="{FF2B5EF4-FFF2-40B4-BE49-F238E27FC236}">
                  <a16:creationId xmlns:a16="http://schemas.microsoft.com/office/drawing/2014/main" id="{DD38F9DB-1FA0-4226-9AC4-8C98EFBA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62" name="圖形 173" descr="處理器">
              <a:extLst>
                <a:ext uri="{FF2B5EF4-FFF2-40B4-BE49-F238E27FC236}">
                  <a16:creationId xmlns:a16="http://schemas.microsoft.com/office/drawing/2014/main" id="{221DD680-8499-4F13-8D6A-EF17A4F21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63" name="圖形 174" descr="處理器">
              <a:extLst>
                <a:ext uri="{FF2B5EF4-FFF2-40B4-BE49-F238E27FC236}">
                  <a16:creationId xmlns:a16="http://schemas.microsoft.com/office/drawing/2014/main" id="{4090CD4D-E036-49B5-95DE-CB3C69EFB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64" name="圖形 175" descr="處理器">
              <a:extLst>
                <a:ext uri="{FF2B5EF4-FFF2-40B4-BE49-F238E27FC236}">
                  <a16:creationId xmlns:a16="http://schemas.microsoft.com/office/drawing/2014/main" id="{844621FF-9110-493A-9480-78C0DEEC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7306A069-D04A-4197-9B2E-0345161A8892}"/>
                </a:ext>
              </a:extLst>
            </p:cNvPr>
            <p:cNvCxnSpPr>
              <a:stCxn id="162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E559110A-58EA-41A6-B9EA-0358194D6C8F}"/>
                </a:ext>
              </a:extLst>
            </p:cNvPr>
            <p:cNvCxnSpPr>
              <a:stCxn id="163" idx="0"/>
              <a:endCxn id="161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F641A7AC-31C7-45FF-81EE-FB317BE972B7}"/>
                </a:ext>
              </a:extLst>
            </p:cNvPr>
            <p:cNvCxnSpPr>
              <a:stCxn id="164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A0DD650-9506-46EB-AAB6-B796F52CBC46}"/>
              </a:ext>
            </a:extLst>
          </p:cNvPr>
          <p:cNvGrpSpPr/>
          <p:nvPr/>
        </p:nvGrpSpPr>
        <p:grpSpPr>
          <a:xfrm>
            <a:off x="4805279" y="5452837"/>
            <a:ext cx="1052923" cy="840099"/>
            <a:chOff x="889233" y="4731389"/>
            <a:chExt cx="2365695" cy="1887525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151581F-B977-4132-9871-A0074B71C6D4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53" name="圖形 181" descr="伺服器">
              <a:extLst>
                <a:ext uri="{FF2B5EF4-FFF2-40B4-BE49-F238E27FC236}">
                  <a16:creationId xmlns:a16="http://schemas.microsoft.com/office/drawing/2014/main" id="{E6222205-20AD-433C-953A-92F7DAB5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54" name="圖形 182" descr="處理器">
              <a:extLst>
                <a:ext uri="{FF2B5EF4-FFF2-40B4-BE49-F238E27FC236}">
                  <a16:creationId xmlns:a16="http://schemas.microsoft.com/office/drawing/2014/main" id="{9D7D4258-ED9D-4A02-9605-69190C48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55" name="圖形 183" descr="處理器">
              <a:extLst>
                <a:ext uri="{FF2B5EF4-FFF2-40B4-BE49-F238E27FC236}">
                  <a16:creationId xmlns:a16="http://schemas.microsoft.com/office/drawing/2014/main" id="{FAC19248-5D35-4EC1-BFF7-B7B636688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56" name="圖形 184" descr="處理器">
              <a:extLst>
                <a:ext uri="{FF2B5EF4-FFF2-40B4-BE49-F238E27FC236}">
                  <a16:creationId xmlns:a16="http://schemas.microsoft.com/office/drawing/2014/main" id="{9B8C18B5-1B95-44D0-B089-1AFA0DBE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BF412986-1AC5-47FE-AE5B-52147695997F}"/>
                </a:ext>
              </a:extLst>
            </p:cNvPr>
            <p:cNvCxnSpPr>
              <a:stCxn id="154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8B73F58B-0FFA-43C5-BAD5-C82A62BFDA72}"/>
                </a:ext>
              </a:extLst>
            </p:cNvPr>
            <p:cNvCxnSpPr>
              <a:stCxn id="155" idx="0"/>
              <a:endCxn id="153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655A3DE2-335B-459D-8056-5C4DDEA593DB}"/>
                </a:ext>
              </a:extLst>
            </p:cNvPr>
            <p:cNvCxnSpPr>
              <a:stCxn id="156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FBF6B49-AADC-485B-9F6D-8747BE9A7365}"/>
              </a:ext>
            </a:extLst>
          </p:cNvPr>
          <p:cNvGrpSpPr/>
          <p:nvPr/>
        </p:nvGrpSpPr>
        <p:grpSpPr>
          <a:xfrm>
            <a:off x="7827295" y="5753899"/>
            <a:ext cx="1052923" cy="840099"/>
            <a:chOff x="889233" y="4731389"/>
            <a:chExt cx="2365695" cy="1887525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154EDF4-FE15-4A00-A3F8-C41607B23E65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45" name="圖形 190" descr="伺服器">
              <a:extLst>
                <a:ext uri="{FF2B5EF4-FFF2-40B4-BE49-F238E27FC236}">
                  <a16:creationId xmlns:a16="http://schemas.microsoft.com/office/drawing/2014/main" id="{37BD5FA0-2FA1-4AD0-9482-D6495D29F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46" name="圖形 191" descr="處理器">
              <a:extLst>
                <a:ext uri="{FF2B5EF4-FFF2-40B4-BE49-F238E27FC236}">
                  <a16:creationId xmlns:a16="http://schemas.microsoft.com/office/drawing/2014/main" id="{63BE1974-DCD5-40F1-9E1A-E78AD186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47" name="圖形 192" descr="處理器">
              <a:extLst>
                <a:ext uri="{FF2B5EF4-FFF2-40B4-BE49-F238E27FC236}">
                  <a16:creationId xmlns:a16="http://schemas.microsoft.com/office/drawing/2014/main" id="{EB41DB2E-27C1-49CA-94B5-B20DDBDC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48" name="圖形 193" descr="處理器">
              <a:extLst>
                <a:ext uri="{FF2B5EF4-FFF2-40B4-BE49-F238E27FC236}">
                  <a16:creationId xmlns:a16="http://schemas.microsoft.com/office/drawing/2014/main" id="{2AE7451B-0DB2-4FB6-A98C-E3A616896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49" name="直線單箭頭接點 148">
              <a:extLst>
                <a:ext uri="{FF2B5EF4-FFF2-40B4-BE49-F238E27FC236}">
                  <a16:creationId xmlns:a16="http://schemas.microsoft.com/office/drawing/2014/main" id="{11C960CA-009D-4A48-9636-965231320072}"/>
                </a:ext>
              </a:extLst>
            </p:cNvPr>
            <p:cNvCxnSpPr>
              <a:stCxn id="146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id="{680FC905-26BE-4F66-BF46-C2A8F4F02937}"/>
                </a:ext>
              </a:extLst>
            </p:cNvPr>
            <p:cNvCxnSpPr>
              <a:stCxn id="147" idx="0"/>
              <a:endCxn id="145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44438937-271F-4967-8424-C9A80A766DA7}"/>
                </a:ext>
              </a:extLst>
            </p:cNvPr>
            <p:cNvCxnSpPr>
              <a:stCxn id="148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9DEA685B-303B-43F0-9BAA-2FEE404B083A}"/>
              </a:ext>
            </a:extLst>
          </p:cNvPr>
          <p:cNvGrpSpPr/>
          <p:nvPr/>
        </p:nvGrpSpPr>
        <p:grpSpPr>
          <a:xfrm>
            <a:off x="9746541" y="4641296"/>
            <a:ext cx="1052923" cy="840099"/>
            <a:chOff x="889233" y="4731389"/>
            <a:chExt cx="2365695" cy="1887525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85EAF68-878E-4379-A8D4-030BF4A710A6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37" name="圖形 199" descr="伺服器">
              <a:extLst>
                <a:ext uri="{FF2B5EF4-FFF2-40B4-BE49-F238E27FC236}">
                  <a16:creationId xmlns:a16="http://schemas.microsoft.com/office/drawing/2014/main" id="{BCC87CA8-3927-43A7-9DDF-F57E60597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38" name="圖形 200" descr="處理器">
              <a:extLst>
                <a:ext uri="{FF2B5EF4-FFF2-40B4-BE49-F238E27FC236}">
                  <a16:creationId xmlns:a16="http://schemas.microsoft.com/office/drawing/2014/main" id="{30CD828D-3E94-4EB4-B8A0-C1CF20647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39" name="圖形 201" descr="處理器">
              <a:extLst>
                <a:ext uri="{FF2B5EF4-FFF2-40B4-BE49-F238E27FC236}">
                  <a16:creationId xmlns:a16="http://schemas.microsoft.com/office/drawing/2014/main" id="{73225B31-96E1-4778-848A-0785CF3C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40" name="圖形 202" descr="處理器">
              <a:extLst>
                <a:ext uri="{FF2B5EF4-FFF2-40B4-BE49-F238E27FC236}">
                  <a16:creationId xmlns:a16="http://schemas.microsoft.com/office/drawing/2014/main" id="{4F588340-64F1-4AA8-8028-AF95F485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3A48CC58-25C1-4845-B191-8A4ACE9A122A}"/>
                </a:ext>
              </a:extLst>
            </p:cNvPr>
            <p:cNvCxnSpPr>
              <a:stCxn id="138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A907B9FE-4628-492D-B369-A81A1CFABA4C}"/>
                </a:ext>
              </a:extLst>
            </p:cNvPr>
            <p:cNvCxnSpPr>
              <a:stCxn id="139" idx="0"/>
              <a:endCxn id="137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139BD8DE-270C-4FEC-9DEB-AB8C7386AD40}"/>
                </a:ext>
              </a:extLst>
            </p:cNvPr>
            <p:cNvCxnSpPr>
              <a:stCxn id="140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5FC90D9-BD4D-4E44-9D5B-ACA861911248}"/>
              </a:ext>
            </a:extLst>
          </p:cNvPr>
          <p:cNvGrpSpPr/>
          <p:nvPr/>
        </p:nvGrpSpPr>
        <p:grpSpPr>
          <a:xfrm>
            <a:off x="4973095" y="2166094"/>
            <a:ext cx="3159854" cy="2088626"/>
            <a:chOff x="3742188" y="2384687"/>
            <a:chExt cx="3159854" cy="2088626"/>
          </a:xfrm>
        </p:grpSpPr>
        <p:sp>
          <p:nvSpPr>
            <p:cNvPr id="134" name="雲朵形 133">
              <a:extLst>
                <a:ext uri="{FF2B5EF4-FFF2-40B4-BE49-F238E27FC236}">
                  <a16:creationId xmlns:a16="http://schemas.microsoft.com/office/drawing/2014/main" id="{BCD6E323-F1DC-4D88-9B27-856FA13E16BC}"/>
                </a:ext>
              </a:extLst>
            </p:cNvPr>
            <p:cNvSpPr/>
            <p:nvPr/>
          </p:nvSpPr>
          <p:spPr>
            <a:xfrm>
              <a:off x="3742188" y="2384687"/>
              <a:ext cx="3159854" cy="2088626"/>
            </a:xfrm>
            <a:prstGeom prst="cloud">
              <a:avLst/>
            </a:prstGeom>
            <a:solidFill>
              <a:srgbClr val="CDF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35" name="圖形 6" descr="電腦">
              <a:extLst>
                <a:ext uri="{FF2B5EF4-FFF2-40B4-BE49-F238E27FC236}">
                  <a16:creationId xmlns:a16="http://schemas.microsoft.com/office/drawing/2014/main" id="{921B8346-65D8-4474-9975-EA15BE148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4661715" y="2768600"/>
              <a:ext cx="1320800" cy="1320800"/>
            </a:xfrm>
            <a:prstGeom prst="rect">
              <a:avLst/>
            </a:prstGeom>
          </p:spPr>
        </p:pic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00B4A046-5472-48EF-8E43-2FB80C42922B}"/>
              </a:ext>
            </a:extLst>
          </p:cNvPr>
          <p:cNvGrpSpPr/>
          <p:nvPr/>
        </p:nvGrpSpPr>
        <p:grpSpPr>
          <a:xfrm>
            <a:off x="8385504" y="1787818"/>
            <a:ext cx="1052923" cy="840099"/>
            <a:chOff x="889233" y="4731389"/>
            <a:chExt cx="2365695" cy="1887525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A95BD3F-7CCE-476B-B811-66FC790323D4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27" name="圖形 208" descr="伺服器">
              <a:extLst>
                <a:ext uri="{FF2B5EF4-FFF2-40B4-BE49-F238E27FC236}">
                  <a16:creationId xmlns:a16="http://schemas.microsoft.com/office/drawing/2014/main" id="{3056D3E4-4B05-496A-8425-C1B678EDD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28" name="圖形 209" descr="處理器">
              <a:extLst>
                <a:ext uri="{FF2B5EF4-FFF2-40B4-BE49-F238E27FC236}">
                  <a16:creationId xmlns:a16="http://schemas.microsoft.com/office/drawing/2014/main" id="{95744A16-897E-42E2-ABD4-686440DA1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29" name="圖形 210" descr="處理器">
              <a:extLst>
                <a:ext uri="{FF2B5EF4-FFF2-40B4-BE49-F238E27FC236}">
                  <a16:creationId xmlns:a16="http://schemas.microsoft.com/office/drawing/2014/main" id="{3F976877-9D5D-4B45-8248-BCFBE5562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30" name="圖形 211" descr="處理器">
              <a:extLst>
                <a:ext uri="{FF2B5EF4-FFF2-40B4-BE49-F238E27FC236}">
                  <a16:creationId xmlns:a16="http://schemas.microsoft.com/office/drawing/2014/main" id="{FD406051-0E6D-4517-A968-479B7591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98CF7ED8-7D56-4E5C-8E8D-6A9E83CC34C6}"/>
                </a:ext>
              </a:extLst>
            </p:cNvPr>
            <p:cNvCxnSpPr>
              <a:stCxn id="128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E3582A07-6F19-4C40-9C10-7225EDECFAE4}"/>
                </a:ext>
              </a:extLst>
            </p:cNvPr>
            <p:cNvCxnSpPr>
              <a:stCxn id="129" idx="0"/>
              <a:endCxn id="127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7229641A-7C07-48D2-B48F-DF64EC54C8C8}"/>
                </a:ext>
              </a:extLst>
            </p:cNvPr>
            <p:cNvCxnSpPr>
              <a:stCxn id="130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C1AA6F6-BAE6-4DC4-A26B-48292D592070}"/>
              </a:ext>
            </a:extLst>
          </p:cNvPr>
          <p:cNvGrpSpPr/>
          <p:nvPr/>
        </p:nvGrpSpPr>
        <p:grpSpPr>
          <a:xfrm>
            <a:off x="1223979" y="3228080"/>
            <a:ext cx="1052923" cy="840099"/>
            <a:chOff x="889233" y="4731389"/>
            <a:chExt cx="2365695" cy="1887525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7CABF27-B05E-4141-9CBB-39B789843C33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19" name="圖形 217" descr="伺服器">
              <a:extLst>
                <a:ext uri="{FF2B5EF4-FFF2-40B4-BE49-F238E27FC236}">
                  <a16:creationId xmlns:a16="http://schemas.microsoft.com/office/drawing/2014/main" id="{7556415A-A266-45DA-9D43-929C7E72D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20" name="圖形 218" descr="處理器">
              <a:extLst>
                <a:ext uri="{FF2B5EF4-FFF2-40B4-BE49-F238E27FC236}">
                  <a16:creationId xmlns:a16="http://schemas.microsoft.com/office/drawing/2014/main" id="{0FB86C2F-79BE-47E7-AB0D-2EA46E3B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21" name="圖形 219" descr="處理器">
              <a:extLst>
                <a:ext uri="{FF2B5EF4-FFF2-40B4-BE49-F238E27FC236}">
                  <a16:creationId xmlns:a16="http://schemas.microsoft.com/office/drawing/2014/main" id="{CC389EA0-8894-4531-8EA5-AA78DE13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22" name="圖形 220" descr="處理器">
              <a:extLst>
                <a:ext uri="{FF2B5EF4-FFF2-40B4-BE49-F238E27FC236}">
                  <a16:creationId xmlns:a16="http://schemas.microsoft.com/office/drawing/2014/main" id="{76289069-A085-4E2C-892C-2517CA16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FD388C42-234E-464B-9821-8EC9CB822D3D}"/>
                </a:ext>
              </a:extLst>
            </p:cNvPr>
            <p:cNvCxnSpPr>
              <a:stCxn id="120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D17B4D22-0932-4CE4-A75B-01BF5591D552}"/>
                </a:ext>
              </a:extLst>
            </p:cNvPr>
            <p:cNvCxnSpPr>
              <a:stCxn id="121" idx="0"/>
              <a:endCxn id="119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2C2F4001-6DF8-4179-9439-285C3C82D381}"/>
                </a:ext>
              </a:extLst>
            </p:cNvPr>
            <p:cNvCxnSpPr>
              <a:stCxn id="122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DC326039-2D9B-4DEB-A296-9D4F9DDE4071}"/>
              </a:ext>
            </a:extLst>
          </p:cNvPr>
          <p:cNvGrpSpPr/>
          <p:nvPr/>
        </p:nvGrpSpPr>
        <p:grpSpPr>
          <a:xfrm>
            <a:off x="9155902" y="5467999"/>
            <a:ext cx="1052923" cy="840099"/>
            <a:chOff x="889233" y="4731389"/>
            <a:chExt cx="2365695" cy="188752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17E4475-CC84-4FF2-A2B1-21F075B71BF7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11" name="圖形 226" descr="伺服器">
              <a:extLst>
                <a:ext uri="{FF2B5EF4-FFF2-40B4-BE49-F238E27FC236}">
                  <a16:creationId xmlns:a16="http://schemas.microsoft.com/office/drawing/2014/main" id="{AECEC847-44D1-4A65-BB64-4C98F91C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12" name="圖形 227" descr="處理器">
              <a:extLst>
                <a:ext uri="{FF2B5EF4-FFF2-40B4-BE49-F238E27FC236}">
                  <a16:creationId xmlns:a16="http://schemas.microsoft.com/office/drawing/2014/main" id="{E53A6BED-3BE5-4C34-BE07-38A5CE54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13" name="圖形 228" descr="處理器">
              <a:extLst>
                <a:ext uri="{FF2B5EF4-FFF2-40B4-BE49-F238E27FC236}">
                  <a16:creationId xmlns:a16="http://schemas.microsoft.com/office/drawing/2014/main" id="{FAB3537F-EFAD-4C30-B4A3-06AD2214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14" name="圖形 229" descr="處理器">
              <a:extLst>
                <a:ext uri="{FF2B5EF4-FFF2-40B4-BE49-F238E27FC236}">
                  <a16:creationId xmlns:a16="http://schemas.microsoft.com/office/drawing/2014/main" id="{E159315F-EB18-47E6-B285-74C163073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5F4FC5A9-DB64-454F-A29B-428E273956F0}"/>
                </a:ext>
              </a:extLst>
            </p:cNvPr>
            <p:cNvCxnSpPr>
              <a:stCxn id="112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71B4EE4F-39D1-4A89-A6AF-8E5AB2E86F34}"/>
                </a:ext>
              </a:extLst>
            </p:cNvPr>
            <p:cNvCxnSpPr>
              <a:stCxn id="113" idx="0"/>
              <a:endCxn id="111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FA23B635-23FA-4FB9-9FC1-81AD09F2E0BC}"/>
                </a:ext>
              </a:extLst>
            </p:cNvPr>
            <p:cNvCxnSpPr>
              <a:stCxn id="114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64117C0-36AF-4934-8450-A9549369C382}"/>
              </a:ext>
            </a:extLst>
          </p:cNvPr>
          <p:cNvGrpSpPr/>
          <p:nvPr/>
        </p:nvGrpSpPr>
        <p:grpSpPr>
          <a:xfrm>
            <a:off x="6982243" y="4172198"/>
            <a:ext cx="1052923" cy="840099"/>
            <a:chOff x="889233" y="4731389"/>
            <a:chExt cx="2365695" cy="1887525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8FB0A59-13BB-4466-BE53-39B4C34AE862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103" name="圖形 235" descr="伺服器">
              <a:extLst>
                <a:ext uri="{FF2B5EF4-FFF2-40B4-BE49-F238E27FC236}">
                  <a16:creationId xmlns:a16="http://schemas.microsoft.com/office/drawing/2014/main" id="{E0DCC0F2-AB53-48B6-8D7D-B4D80B93A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104" name="圖形 236" descr="處理器">
              <a:extLst>
                <a:ext uri="{FF2B5EF4-FFF2-40B4-BE49-F238E27FC236}">
                  <a16:creationId xmlns:a16="http://schemas.microsoft.com/office/drawing/2014/main" id="{9B4CC2F3-2ECA-427C-B40B-A876F2B6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105" name="圖形 237" descr="處理器">
              <a:extLst>
                <a:ext uri="{FF2B5EF4-FFF2-40B4-BE49-F238E27FC236}">
                  <a16:creationId xmlns:a16="http://schemas.microsoft.com/office/drawing/2014/main" id="{AD49C0DA-B4D3-4465-A651-CC11154E5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106" name="圖形 238" descr="處理器">
              <a:extLst>
                <a:ext uri="{FF2B5EF4-FFF2-40B4-BE49-F238E27FC236}">
                  <a16:creationId xmlns:a16="http://schemas.microsoft.com/office/drawing/2014/main" id="{D02C81CE-BFCB-41EC-BC94-626F1663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18EFB51D-954A-4DB2-A8D6-084CA7A8022E}"/>
                </a:ext>
              </a:extLst>
            </p:cNvPr>
            <p:cNvCxnSpPr>
              <a:stCxn id="104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7F91D796-67A3-4733-8B1F-1E8BF8D9AF28}"/>
                </a:ext>
              </a:extLst>
            </p:cNvPr>
            <p:cNvCxnSpPr>
              <a:stCxn id="105" idx="0"/>
              <a:endCxn id="103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59E04476-4F43-4DC8-A3C1-2EB4CE1F81CD}"/>
                </a:ext>
              </a:extLst>
            </p:cNvPr>
            <p:cNvCxnSpPr>
              <a:stCxn id="106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A85F0825-9765-46B9-B9C5-A91E0FC84B33}"/>
              </a:ext>
            </a:extLst>
          </p:cNvPr>
          <p:cNvGrpSpPr/>
          <p:nvPr/>
        </p:nvGrpSpPr>
        <p:grpSpPr>
          <a:xfrm>
            <a:off x="10691425" y="3414856"/>
            <a:ext cx="1052923" cy="840099"/>
            <a:chOff x="889233" y="4731389"/>
            <a:chExt cx="2365695" cy="1887525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47D06F3-AF40-4D53-AAA2-B61D41110EA5}"/>
                </a:ext>
              </a:extLst>
            </p:cNvPr>
            <p:cNvSpPr/>
            <p:nvPr/>
          </p:nvSpPr>
          <p:spPr>
            <a:xfrm>
              <a:off x="889233" y="4731389"/>
              <a:ext cx="2365695" cy="18875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95" name="圖形 244" descr="伺服器">
              <a:extLst>
                <a:ext uri="{FF2B5EF4-FFF2-40B4-BE49-F238E27FC236}">
                  <a16:creationId xmlns:a16="http://schemas.microsoft.com/office/drawing/2014/main" id="{880F94B0-41BC-4151-8D15-C6144850B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1581429" y="4731389"/>
              <a:ext cx="941152" cy="941152"/>
            </a:xfrm>
            <a:prstGeom prst="rect">
              <a:avLst/>
            </a:prstGeom>
          </p:spPr>
        </p:pic>
        <p:pic>
          <p:nvPicPr>
            <p:cNvPr id="96" name="圖形 245" descr="處理器">
              <a:extLst>
                <a:ext uri="{FF2B5EF4-FFF2-40B4-BE49-F238E27FC236}">
                  <a16:creationId xmlns:a16="http://schemas.microsoft.com/office/drawing/2014/main" id="{66E27436-D3D0-44DA-BD8C-AA303CE1A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102337" y="5943891"/>
              <a:ext cx="609017" cy="609017"/>
            </a:xfrm>
            <a:prstGeom prst="rect">
              <a:avLst/>
            </a:prstGeom>
          </p:spPr>
        </p:pic>
        <p:pic>
          <p:nvPicPr>
            <p:cNvPr id="97" name="圖形 246" descr="處理器">
              <a:extLst>
                <a:ext uri="{FF2B5EF4-FFF2-40B4-BE49-F238E27FC236}">
                  <a16:creationId xmlns:a16="http://schemas.microsoft.com/office/drawing/2014/main" id="{C7DA1233-7247-4EE5-B664-57C5A22CD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1747497" y="5942492"/>
              <a:ext cx="609017" cy="609017"/>
            </a:xfrm>
            <a:prstGeom prst="rect">
              <a:avLst/>
            </a:prstGeom>
          </p:spPr>
        </p:pic>
        <p:pic>
          <p:nvPicPr>
            <p:cNvPr id="98" name="圖形 247" descr="處理器">
              <a:extLst>
                <a:ext uri="{FF2B5EF4-FFF2-40B4-BE49-F238E27FC236}">
                  <a16:creationId xmlns:a16="http://schemas.microsoft.com/office/drawing/2014/main" id="{AE00143D-F5F7-4AEC-B0F8-34B4680D3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2392657" y="5942491"/>
              <a:ext cx="609017" cy="609017"/>
            </a:xfrm>
            <a:prstGeom prst="rect">
              <a:avLst/>
            </a:prstGeom>
          </p:spPr>
        </p:pic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0215C140-138B-4FF1-94D7-A175858988A6}"/>
                </a:ext>
              </a:extLst>
            </p:cNvPr>
            <p:cNvCxnSpPr>
              <a:stCxn id="96" idx="0"/>
            </p:cNvCxnSpPr>
            <p:nvPr/>
          </p:nvCxnSpPr>
          <p:spPr>
            <a:xfrm flipV="1">
              <a:off x="1406846" y="5654180"/>
              <a:ext cx="489066" cy="289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D5250A34-A4E3-44C4-A7AC-1423A704CC41}"/>
                </a:ext>
              </a:extLst>
            </p:cNvPr>
            <p:cNvCxnSpPr>
              <a:stCxn id="97" idx="0"/>
              <a:endCxn id="95" idx="2"/>
            </p:cNvCxnSpPr>
            <p:nvPr/>
          </p:nvCxnSpPr>
          <p:spPr>
            <a:xfrm flipH="1" flipV="1">
              <a:off x="2052005" y="5672541"/>
              <a:ext cx="1" cy="26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8B0E3BB8-6806-435B-9BEC-BE25C5BDE489}"/>
                </a:ext>
              </a:extLst>
            </p:cNvPr>
            <p:cNvCxnSpPr>
              <a:stCxn id="98" idx="0"/>
            </p:cNvCxnSpPr>
            <p:nvPr/>
          </p:nvCxnSpPr>
          <p:spPr>
            <a:xfrm flipH="1" flipV="1">
              <a:off x="2236563" y="5654180"/>
              <a:ext cx="460603" cy="28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80FDF02-C2BE-4D05-B7EE-907979D0416A}"/>
              </a:ext>
            </a:extLst>
          </p:cNvPr>
          <p:cNvCxnSpPr/>
          <p:nvPr/>
        </p:nvCxnSpPr>
        <p:spPr>
          <a:xfrm>
            <a:off x="4420120" y="2198534"/>
            <a:ext cx="919532" cy="6796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0E430EB4-8F72-4721-AADD-CEE7C0149949}"/>
              </a:ext>
            </a:extLst>
          </p:cNvPr>
          <p:cNvCxnSpPr/>
          <p:nvPr/>
        </p:nvCxnSpPr>
        <p:spPr>
          <a:xfrm>
            <a:off x="2537468" y="2462385"/>
            <a:ext cx="2726220" cy="622636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E199C89-8C32-401A-9EAA-E96529C52009}"/>
              </a:ext>
            </a:extLst>
          </p:cNvPr>
          <p:cNvCxnSpPr>
            <a:cxnSpLocks/>
          </p:cNvCxnSpPr>
          <p:nvPr/>
        </p:nvCxnSpPr>
        <p:spPr>
          <a:xfrm flipV="1">
            <a:off x="2277036" y="3228818"/>
            <a:ext cx="2884334" cy="252047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34B9F1D-3822-4EBB-AEAB-78E7AF1962DC}"/>
              </a:ext>
            </a:extLst>
          </p:cNvPr>
          <p:cNvCxnSpPr>
            <a:cxnSpLocks/>
          </p:cNvCxnSpPr>
          <p:nvPr/>
        </p:nvCxnSpPr>
        <p:spPr>
          <a:xfrm flipV="1">
            <a:off x="3454674" y="3362807"/>
            <a:ext cx="1680622" cy="90948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89A00A4-A6FA-419C-BA47-E56A8657C630}"/>
              </a:ext>
            </a:extLst>
          </p:cNvPr>
          <p:cNvCxnSpPr>
            <a:cxnSpLocks/>
          </p:cNvCxnSpPr>
          <p:nvPr/>
        </p:nvCxnSpPr>
        <p:spPr>
          <a:xfrm flipV="1">
            <a:off x="4771892" y="3632137"/>
            <a:ext cx="527156" cy="152770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13FC2D2-8DB4-4809-AB09-62E3FD4F7819}"/>
              </a:ext>
            </a:extLst>
          </p:cNvPr>
          <p:cNvCxnSpPr>
            <a:cxnSpLocks/>
          </p:cNvCxnSpPr>
          <p:nvPr/>
        </p:nvCxnSpPr>
        <p:spPr>
          <a:xfrm flipV="1">
            <a:off x="2553390" y="3771549"/>
            <a:ext cx="2850868" cy="754939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E051E0BC-BD50-4D3E-A3A0-E3BD5A0871A3}"/>
              </a:ext>
            </a:extLst>
          </p:cNvPr>
          <p:cNvCxnSpPr>
            <a:cxnSpLocks/>
          </p:cNvCxnSpPr>
          <p:nvPr/>
        </p:nvCxnSpPr>
        <p:spPr>
          <a:xfrm flipV="1">
            <a:off x="4126610" y="3840733"/>
            <a:ext cx="1331036" cy="895654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14303F9-BEC6-405C-B26F-C95B4CE15066}"/>
              </a:ext>
            </a:extLst>
          </p:cNvPr>
          <p:cNvCxnSpPr>
            <a:cxnSpLocks/>
            <a:stCxn id="241" idx="3"/>
          </p:cNvCxnSpPr>
          <p:nvPr/>
        </p:nvCxnSpPr>
        <p:spPr>
          <a:xfrm flipV="1">
            <a:off x="3641990" y="4084498"/>
            <a:ext cx="1914336" cy="1570616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CE423758-87D7-4E05-AD70-61A42D0C03E3}"/>
              </a:ext>
            </a:extLst>
          </p:cNvPr>
          <p:cNvCxnSpPr>
            <a:cxnSpLocks/>
          </p:cNvCxnSpPr>
          <p:nvPr/>
        </p:nvCxnSpPr>
        <p:spPr>
          <a:xfrm flipV="1">
            <a:off x="5924018" y="3905056"/>
            <a:ext cx="213083" cy="502064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81EE074-B400-4494-A257-F562D730AB3B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5322805" y="4057457"/>
            <a:ext cx="966696" cy="1395380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B7C7DF35-6D96-4F20-9B7B-018598FB1883}"/>
              </a:ext>
            </a:extLst>
          </p:cNvPr>
          <p:cNvCxnSpPr>
            <a:cxnSpLocks/>
            <a:stCxn id="201" idx="0"/>
          </p:cNvCxnSpPr>
          <p:nvPr/>
        </p:nvCxnSpPr>
        <p:spPr>
          <a:xfrm flipH="1" flipV="1">
            <a:off x="6626319" y="4057457"/>
            <a:ext cx="97782" cy="1021312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B9E68C7B-F7F6-46FC-852F-1582F0F8A936}"/>
              </a:ext>
            </a:extLst>
          </p:cNvPr>
          <p:cNvCxnSpPr>
            <a:cxnSpLocks/>
          </p:cNvCxnSpPr>
          <p:nvPr/>
        </p:nvCxnSpPr>
        <p:spPr>
          <a:xfrm flipH="1" flipV="1">
            <a:off x="7037423" y="3848494"/>
            <a:ext cx="449884" cy="450101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C935EC0-AD86-4A52-8407-290B0A978823}"/>
              </a:ext>
            </a:extLst>
          </p:cNvPr>
          <p:cNvCxnSpPr>
            <a:cxnSpLocks/>
          </p:cNvCxnSpPr>
          <p:nvPr/>
        </p:nvCxnSpPr>
        <p:spPr>
          <a:xfrm flipH="1" flipV="1">
            <a:off x="7773898" y="3291085"/>
            <a:ext cx="664102" cy="64416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A301CB6C-E95A-431E-BAAD-27C51282F1DB}"/>
              </a:ext>
            </a:extLst>
          </p:cNvPr>
          <p:cNvCxnSpPr>
            <a:cxnSpLocks/>
          </p:cNvCxnSpPr>
          <p:nvPr/>
        </p:nvCxnSpPr>
        <p:spPr>
          <a:xfrm flipH="1" flipV="1">
            <a:off x="7734675" y="3564619"/>
            <a:ext cx="3187128" cy="167023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AE904B2D-E320-442E-8593-D8CBA2545A64}"/>
              </a:ext>
            </a:extLst>
          </p:cNvPr>
          <p:cNvCxnSpPr>
            <a:cxnSpLocks/>
          </p:cNvCxnSpPr>
          <p:nvPr/>
        </p:nvCxnSpPr>
        <p:spPr>
          <a:xfrm flipH="1" flipV="1">
            <a:off x="7754104" y="3439603"/>
            <a:ext cx="1849850" cy="94789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B7F7A9C-8FAA-410F-803F-FE1A6B03090C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7528829" y="3785261"/>
            <a:ext cx="815992" cy="1968638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DEFA25C5-4AFF-4846-BB0B-C5EE5182D78C}"/>
              </a:ext>
            </a:extLst>
          </p:cNvPr>
          <p:cNvCxnSpPr>
            <a:cxnSpLocks/>
          </p:cNvCxnSpPr>
          <p:nvPr/>
        </p:nvCxnSpPr>
        <p:spPr>
          <a:xfrm flipH="1" flipV="1">
            <a:off x="7571068" y="3709973"/>
            <a:ext cx="1125590" cy="787360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BDE75DEE-66CE-4BEA-B3E8-591D5CE15B24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7623990" y="3881405"/>
            <a:ext cx="1839994" cy="1796038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85ED484-BCC7-4EB0-86F3-18EEBA5E4486}"/>
              </a:ext>
            </a:extLst>
          </p:cNvPr>
          <p:cNvCxnSpPr>
            <a:cxnSpLocks/>
          </p:cNvCxnSpPr>
          <p:nvPr/>
        </p:nvCxnSpPr>
        <p:spPr>
          <a:xfrm flipH="1" flipV="1">
            <a:off x="7650579" y="3624300"/>
            <a:ext cx="2385964" cy="1145280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E62574F5-20F7-4F32-B39D-4F33293319D8}"/>
              </a:ext>
            </a:extLst>
          </p:cNvPr>
          <p:cNvCxnSpPr>
            <a:cxnSpLocks/>
          </p:cNvCxnSpPr>
          <p:nvPr/>
        </p:nvCxnSpPr>
        <p:spPr>
          <a:xfrm flipH="1">
            <a:off x="7780633" y="2009284"/>
            <a:ext cx="810361" cy="616655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268303FB-BE10-4F73-9CD1-D6168352CF70}"/>
              </a:ext>
            </a:extLst>
          </p:cNvPr>
          <p:cNvCxnSpPr>
            <a:cxnSpLocks/>
          </p:cNvCxnSpPr>
          <p:nvPr/>
        </p:nvCxnSpPr>
        <p:spPr>
          <a:xfrm flipH="1">
            <a:off x="7802282" y="2371480"/>
            <a:ext cx="1887235" cy="533181"/>
          </a:xfrm>
          <a:prstGeom prst="line">
            <a:avLst/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1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內容版面配置區 4" descr="一張含有 電子用品, 電路 的圖片&#10;&#10;自動產生的描述">
            <a:extLst>
              <a:ext uri="{FF2B5EF4-FFF2-40B4-BE49-F238E27FC236}">
                <a16:creationId xmlns:a16="http://schemas.microsoft.com/office/drawing/2014/main" id="{64074256-27E4-4F5F-BF1B-636DE53F03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29478" r="2" b="2"/>
          <a:stretch/>
        </p:blipFill>
        <p:spPr>
          <a:xfrm>
            <a:off x="5326" y="5"/>
            <a:ext cx="5897982" cy="6857990"/>
          </a:xfrm>
          <a:custGeom>
            <a:avLst/>
            <a:gdLst/>
            <a:ahLst/>
            <a:cxnLst/>
            <a:rect l="l" t="t" r="r" b="b"/>
            <a:pathLst>
              <a:path w="5898002" h="6858000">
                <a:moveTo>
                  <a:pt x="0" y="0"/>
                </a:moveTo>
                <a:lnTo>
                  <a:pt x="5898002" y="0"/>
                </a:lnTo>
                <a:lnTo>
                  <a:pt x="4873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6" name="圖片 45" descr="一張含有 電子用品, 電路 的圖片&#10;&#10;自動產生的描述">
            <a:extLst>
              <a:ext uri="{FF2B5EF4-FFF2-40B4-BE49-F238E27FC236}">
                <a16:creationId xmlns:a16="http://schemas.microsoft.com/office/drawing/2014/main" id="{63BCA019-2371-4DCF-A890-436684E17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1" t="1507" r="19723" b="-1507"/>
          <a:stretch/>
        </p:blipFill>
        <p:spPr>
          <a:xfrm>
            <a:off x="4874401" y="5"/>
            <a:ext cx="7312272" cy="685799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標題 1">
            <a:extLst>
              <a:ext uri="{FF2B5EF4-FFF2-40B4-BE49-F238E27FC236}">
                <a16:creationId xmlns:a16="http://schemas.microsoft.com/office/drawing/2014/main" id="{2EB9CF6A-4215-48AD-8BCF-552D925DA4BB}"/>
              </a:ext>
            </a:extLst>
          </p:cNvPr>
          <p:cNvSpPr>
            <a:spLocks noGrp="1"/>
          </p:cNvSpPr>
          <p:nvPr/>
        </p:nvSpPr>
        <p:spPr>
          <a:xfrm>
            <a:off x="4561170" y="4643607"/>
            <a:ext cx="6461734" cy="1329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zh-TW" sz="4400" dirty="0">
                <a:solidFill>
                  <a:srgbClr val="92D050"/>
                </a:solidFill>
                <a:latin typeface="+mn-ea"/>
                <a:ea typeface="+mn-ea"/>
              </a:rPr>
              <a:t>Nvidia Jetson Nano</a:t>
            </a:r>
            <a:r>
              <a:rPr lang="zh-TW" altLang="en-US" sz="4400" dirty="0">
                <a:solidFill>
                  <a:srgbClr val="92D050"/>
                </a:solidFill>
                <a:latin typeface="+mn-ea"/>
                <a:ea typeface="+mn-ea"/>
              </a:rPr>
              <a:t> 簡介</a:t>
            </a:r>
          </a:p>
        </p:txBody>
      </p:sp>
    </p:spTree>
    <p:extLst>
      <p:ext uri="{BB962C8B-B14F-4D97-AF65-F5344CB8AC3E}">
        <p14:creationId xmlns:p14="http://schemas.microsoft.com/office/powerpoint/2010/main" val="257075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+mn-ea"/>
                <a:ea typeface="+mn-ea"/>
              </a:rPr>
              <a:t>規格</a:t>
            </a:r>
            <a:endParaRPr lang="zh-TW" altLang="en-US" sz="5500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</a:rPr>
              <a:t>Nvidia</a:t>
            </a:r>
            <a:r>
              <a:rPr lang="en-US" altLang="zh-TW" dirty="0" smtClean="0">
                <a:latin typeface="+mn-ea"/>
              </a:rPr>
              <a:t> Jetson Nano </a:t>
            </a:r>
            <a:r>
              <a:rPr lang="zh-TW" altLang="en-US" dirty="0" smtClean="0">
                <a:latin typeface="+mn-ea"/>
              </a:rPr>
              <a:t>規格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每秒運算量可達 </a:t>
            </a:r>
            <a:r>
              <a:rPr lang="en-US" altLang="zh-TW" dirty="0" smtClean="0">
                <a:latin typeface="+mn-ea"/>
              </a:rPr>
              <a:t>472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GFLOPS</a:t>
            </a:r>
            <a:endParaRPr lang="zh-TW" altLang="en-US" dirty="0">
              <a:latin typeface="+mn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91" y="382385"/>
            <a:ext cx="4856512" cy="63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949071" cy="4064627"/>
          </a:xfrm>
        </p:spPr>
        <p:txBody>
          <a:bodyPr>
            <a:normAutofit/>
          </a:bodyPr>
          <a:lstStyle/>
          <a:p>
            <a:r>
              <a:rPr lang="zh-TW" altLang="en-US" sz="7500" dirty="0" smtClean="0">
                <a:latin typeface="+mn-ea"/>
                <a:ea typeface="+mn-ea"/>
              </a:rPr>
              <a:t>範例</a:t>
            </a:r>
            <a:endParaRPr lang="zh-TW" altLang="en-US" sz="7500" dirty="0">
              <a:latin typeface="+mn-ea"/>
              <a:ea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>
                <a:latin typeface="+mn-ea"/>
                <a:ea typeface="+mn-ea"/>
              </a:rPr>
              <a:t>範例</a:t>
            </a:r>
            <a:endParaRPr lang="zh-TW" altLang="en-US" sz="5500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AI</a:t>
            </a:r>
            <a:r>
              <a:rPr lang="zh-TW" altLang="en-US" dirty="0" smtClean="0">
                <a:latin typeface="+mn-ea"/>
              </a:rPr>
              <a:t> 範例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馬力歐遊戲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>
                <a:latin typeface="+mn-ea"/>
                <a:hlinkClick r:id="rId2"/>
              </a:rPr>
              <a:t>https://</a:t>
            </a:r>
            <a:r>
              <a:rPr lang="en-US" altLang="zh-TW" dirty="0" smtClean="0">
                <a:latin typeface="+mn-ea"/>
                <a:hlinkClick r:id="rId2"/>
              </a:rPr>
              <a:t>www.youtube.com/watch?v=qv6UVOQ0F44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AI</a:t>
            </a:r>
            <a:r>
              <a:rPr lang="zh-TW" altLang="en-US" dirty="0" smtClean="0">
                <a:latin typeface="+mn-ea"/>
              </a:rPr>
              <a:t> 捉迷藏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>
                <a:latin typeface="+mn-ea"/>
                <a:hlinkClick r:id="rId3"/>
              </a:rPr>
              <a:t>https://</a:t>
            </a:r>
            <a:r>
              <a:rPr lang="en-US" altLang="zh-TW" dirty="0" smtClean="0">
                <a:latin typeface="+mn-ea"/>
                <a:hlinkClick r:id="rId3"/>
              </a:rPr>
              <a:t>www.youtube.com/watch?v=Z6fjTZAtziQ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GAN</a:t>
            </a:r>
            <a:r>
              <a:rPr lang="zh-TW" altLang="en-US" dirty="0" smtClean="0">
                <a:latin typeface="+mn-ea"/>
              </a:rPr>
              <a:t> 換臉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>
                <a:latin typeface="+mn-ea"/>
                <a:hlinkClick r:id="rId4"/>
              </a:rPr>
              <a:t>https://</a:t>
            </a:r>
            <a:r>
              <a:rPr lang="en-US" altLang="zh-TW" dirty="0" smtClean="0">
                <a:latin typeface="+mn-ea"/>
                <a:hlinkClick r:id="rId4"/>
              </a:rPr>
              <a:t>www.youtube.com/watch?v=GaB5dnW6g7Q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22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講師</a:t>
            </a:r>
            <a:r>
              <a:rPr lang="zh-TW" altLang="en-US" dirty="0">
                <a:latin typeface="+mn-ea"/>
                <a:ea typeface="+mn-ea"/>
              </a:rPr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726699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臺北科技大學電資學士班電機系學士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大同大學電機系碩士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臺灣大學電機系計算機科學組博士生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經歷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致伸科技股份有限公司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助理管理師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硬</a:t>
            </a:r>
            <a:r>
              <a:rPr lang="zh-TW" altLang="en-US" dirty="0"/>
              <a:t>象</a:t>
            </a:r>
            <a:r>
              <a:rPr lang="zh-TW" altLang="en-US" dirty="0" smtClean="0"/>
              <a:t>創意設計有限公司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專案工程師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大同股份有限公司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研發工程師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現職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pPr lvl="1"/>
            <a:r>
              <a:rPr lang="zh-TW" altLang="en-US" dirty="0" smtClean="0"/>
              <a:t>衛利生物科技有限公司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雲端開發顧問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大同大學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AIoT</a:t>
            </a:r>
            <a:r>
              <a:rPr lang="zh-TW" altLang="en-US" dirty="0" smtClean="0"/>
              <a:t> 智慧物聯網 課程講師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</a:t>
            </a:r>
            <a:r>
              <a:rPr lang="zh-TW" altLang="en-US" dirty="0"/>
              <a:t>科技</a:t>
            </a:r>
            <a:r>
              <a:rPr lang="zh-TW" altLang="en-US" dirty="0" smtClean="0"/>
              <a:t>大學資料科學與綠能應用課程業師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33579"/>
          <a:stretch/>
        </p:blipFill>
        <p:spPr>
          <a:xfrm>
            <a:off x="7730320" y="2531367"/>
            <a:ext cx="3019425" cy="3005138"/>
          </a:xfrm>
          <a:prstGeom prst="ellipse">
            <a:avLst/>
          </a:prstGeom>
          <a:ln w="952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035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>
                <a:latin typeface="+mn-ea"/>
              </a:rPr>
              <a:t>AI</a:t>
            </a:r>
            <a:r>
              <a:rPr lang="zh-TW" altLang="en-US" sz="3000" dirty="0" smtClean="0">
                <a:latin typeface="+mn-ea"/>
              </a:rPr>
              <a:t> 人工智慧導論</a:t>
            </a:r>
            <a:endParaRPr lang="en-US" altLang="zh-TW" sz="3000" dirty="0" smtClean="0">
              <a:latin typeface="+mn-ea"/>
            </a:endParaRPr>
          </a:p>
          <a:p>
            <a:r>
              <a:rPr lang="zh-TW" altLang="en-US" sz="3000" dirty="0" smtClean="0">
                <a:latin typeface="+mn-ea"/>
              </a:rPr>
              <a:t>邊緣運算</a:t>
            </a:r>
            <a:endParaRPr lang="en-US" altLang="zh-TW" sz="3000" dirty="0" smtClean="0">
              <a:latin typeface="+mn-ea"/>
            </a:endParaRPr>
          </a:p>
          <a:p>
            <a:r>
              <a:rPr lang="en-US" altLang="zh-TW" sz="3000" dirty="0" err="1" smtClean="0">
                <a:latin typeface="+mn-ea"/>
              </a:rPr>
              <a:t>Nvidia</a:t>
            </a:r>
            <a:r>
              <a:rPr lang="en-US" altLang="zh-TW" sz="3000" dirty="0" smtClean="0">
                <a:latin typeface="+mn-ea"/>
              </a:rPr>
              <a:t> Jetson Nano </a:t>
            </a:r>
            <a:r>
              <a:rPr lang="zh-TW" altLang="en-US" sz="3000" dirty="0" smtClean="0">
                <a:latin typeface="+mn-ea"/>
              </a:rPr>
              <a:t>簡介</a:t>
            </a:r>
            <a:endParaRPr lang="en-US" altLang="zh-TW" sz="3000" dirty="0" smtClean="0">
              <a:latin typeface="+mn-ea"/>
            </a:endParaRPr>
          </a:p>
          <a:p>
            <a:r>
              <a:rPr lang="zh-TW" altLang="en-US" sz="3000" dirty="0">
                <a:latin typeface="+mn-ea"/>
              </a:rPr>
              <a:t>範例</a:t>
            </a:r>
            <a:endParaRPr lang="zh-TW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949071" cy="4064627"/>
          </a:xfrm>
        </p:spPr>
        <p:txBody>
          <a:bodyPr>
            <a:normAutofit/>
          </a:bodyPr>
          <a:lstStyle/>
          <a:p>
            <a:r>
              <a:rPr lang="en-US" altLang="zh-TW" sz="7500" dirty="0" smtClean="0">
                <a:latin typeface="+mn-ea"/>
                <a:ea typeface="+mn-ea"/>
              </a:rPr>
              <a:t>AI</a:t>
            </a:r>
            <a:r>
              <a:rPr lang="zh-TW" altLang="en-US" sz="7500" dirty="0" smtClean="0">
                <a:latin typeface="+mn-ea"/>
                <a:ea typeface="+mn-ea"/>
              </a:rPr>
              <a:t>人工智慧導論</a:t>
            </a:r>
            <a:endParaRPr lang="zh-TW" altLang="en-US" sz="7500" dirty="0">
              <a:latin typeface="+mn-ea"/>
              <a:ea typeface="+mn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000" dirty="0">
                <a:latin typeface="+mn-ea"/>
                <a:ea typeface="+mn-ea"/>
              </a:rPr>
              <a:t>智慧的定義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學習、理解、處理或嘗試新狀況的能力</a:t>
            </a:r>
            <a:endParaRPr lang="en-US" altLang="zh-TW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理解的行動</a:t>
            </a:r>
            <a:endParaRPr lang="en-US" altLang="zh-TW" dirty="0" smtClean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理解與思考事</a:t>
            </a:r>
            <a:r>
              <a:rPr lang="zh-TW" altLang="en-US" dirty="0">
                <a:solidFill>
                  <a:srgbClr val="0070C0"/>
                </a:solidFill>
                <a:latin typeface="+mn-ea"/>
              </a:rPr>
              <a:t>物</a:t>
            </a:r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、去獲取以及運用知識的能力</a:t>
            </a:r>
            <a:endParaRPr lang="en-US" altLang="zh-TW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6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latin typeface="+mn-ea"/>
                <a:ea typeface="+mn-ea"/>
              </a:rPr>
              <a:t>人工智慧、機器學習</a:t>
            </a:r>
            <a:r>
              <a:rPr lang="zh-TW" altLang="en-US" sz="5000" dirty="0" smtClean="0">
                <a:latin typeface="+mn-ea"/>
                <a:ea typeface="+mn-ea"/>
              </a:rPr>
              <a:t>及深度</a:t>
            </a:r>
            <a:r>
              <a:rPr lang="zh-TW" altLang="en-US" sz="5000" dirty="0">
                <a:latin typeface="+mn-ea"/>
                <a:ea typeface="+mn-ea"/>
              </a:rPr>
              <a:t>學習之間的關係</a:t>
            </a:r>
          </a:p>
        </p:txBody>
      </p:sp>
      <p:pic>
        <p:nvPicPr>
          <p:cNvPr id="4" name="Google Shape;22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60477" y="1423581"/>
            <a:ext cx="5160723" cy="5060865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>
                <a:latin typeface="+mn-ea"/>
                <a:ea typeface="+mn-ea"/>
              </a:rPr>
              <a:t>機器學習與傳統程式的差別</a:t>
            </a:r>
            <a:endParaRPr lang="en-US" altLang="zh-TW" sz="5500" dirty="0">
              <a:latin typeface="+mn-ea"/>
              <a:ea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28" y="2449229"/>
            <a:ext cx="6956822" cy="32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+mn-ea"/>
                <a:ea typeface="+mn-ea"/>
              </a:rPr>
              <a:t>機器學習三大要素</a:t>
            </a:r>
            <a:endParaRPr lang="en-US" altLang="zh-TW" sz="5500" dirty="0">
              <a:latin typeface="+mn-ea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32" y="1512192"/>
            <a:ext cx="8145831" cy="50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500" dirty="0" smtClean="0">
                <a:latin typeface="+mn-ea"/>
                <a:ea typeface="+mn-ea"/>
              </a:rPr>
              <a:t>總</a:t>
            </a:r>
            <a:r>
              <a:rPr lang="zh-TW" altLang="en-US" sz="5500" dirty="0">
                <a:latin typeface="+mn-ea"/>
                <a:ea typeface="+mn-ea"/>
              </a:rPr>
              <a:t>結</a:t>
            </a:r>
            <a:endParaRPr lang="en-US" altLang="zh-TW" sz="5500" dirty="0">
              <a:latin typeface="+mn-ea"/>
              <a:ea typeface="+mn-ea"/>
            </a:endParaRPr>
          </a:p>
        </p:txBody>
      </p:sp>
      <p:pic>
        <p:nvPicPr>
          <p:cNvPr id="1026" name="Picture 2" descr="https://1.bp.blogspot.com/-GW4XoDGbCbU/WUNpbhxvaXI/AAAAAAAAAWs/llW5A9OG8qA1UM-HiJbGSOFiX7M7c3K1ACLcBGAs/s1600/image01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56" y="1729985"/>
            <a:ext cx="9154170" cy="43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475</TotalTime>
  <Words>209</Words>
  <Application>Microsoft Office PowerPoint</Application>
  <PresentationFormat>寬螢幕</PresentationFormat>
  <Paragraphs>46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Gill Sans MT</vt:lpstr>
      <vt:lpstr>Impact</vt:lpstr>
      <vt:lpstr>Badge</vt:lpstr>
      <vt:lpstr>PowerPoint 簡報</vt:lpstr>
      <vt:lpstr>講師介紹</vt:lpstr>
      <vt:lpstr>目錄</vt:lpstr>
      <vt:lpstr>AI人工智慧導論</vt:lpstr>
      <vt:lpstr>智慧的定義</vt:lpstr>
      <vt:lpstr>人工智慧、機器學習及深度學習之間的關係</vt:lpstr>
      <vt:lpstr>機器學習與傳統程式的差別</vt:lpstr>
      <vt:lpstr>機器學習三大要素</vt:lpstr>
      <vt:lpstr>總結</vt:lpstr>
      <vt:lpstr>總結</vt:lpstr>
      <vt:lpstr>總結</vt:lpstr>
      <vt:lpstr>邊緣運算</vt:lpstr>
      <vt:lpstr>邊緣運算</vt:lpstr>
      <vt:lpstr>邊緣運算</vt:lpstr>
      <vt:lpstr>PowerPoint 簡報</vt:lpstr>
      <vt:lpstr>規格</vt:lpstr>
      <vt:lpstr>範例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Tatung</dc:creator>
  <cp:lastModifiedBy>Tatung</cp:lastModifiedBy>
  <cp:revision>33</cp:revision>
  <dcterms:created xsi:type="dcterms:W3CDTF">2020-12-03T01:27:10Z</dcterms:created>
  <dcterms:modified xsi:type="dcterms:W3CDTF">2020-12-03T09:42:05Z</dcterms:modified>
</cp:coreProperties>
</file>