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26-Aug-20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338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26-Aug-20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5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3" descr="A picture containing food&#10;&#10;Description automatically generated">
            <a:extLst>
              <a:ext uri="{FF2B5EF4-FFF2-40B4-BE49-F238E27FC236}">
                <a16:creationId xmlns:a16="http://schemas.microsoft.com/office/drawing/2014/main" id="{AC1E638F-7B4B-45C5-97B7-0D6EA86488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65" r="26170" b="142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43296-5AB0-435F-9B9F-06C49A294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Bangkok Vs. Global Temperature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63368-7988-49D8-B4A8-E9921526F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/>
              <a:t>By Isa Phuyuthanon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791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64EA-7616-437B-B778-A9BAE1030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pPr algn="ctr"/>
            <a:br>
              <a:rPr lang="en-US" sz="3700" dirty="0"/>
            </a:br>
            <a:br>
              <a:rPr lang="en-US" sz="3700" dirty="0"/>
            </a:br>
            <a:br>
              <a:rPr lang="en-US" sz="3700" dirty="0"/>
            </a:br>
            <a:br>
              <a:rPr lang="en-US" sz="3700" dirty="0"/>
            </a:br>
            <a:br>
              <a:rPr lang="en-US" sz="3700" dirty="0"/>
            </a:br>
            <a:br>
              <a:rPr lang="en-US" sz="3700" dirty="0"/>
            </a:br>
            <a:br>
              <a:rPr lang="en-US" sz="3700" dirty="0"/>
            </a:br>
            <a:br>
              <a:rPr lang="en-US" sz="3700" dirty="0"/>
            </a:br>
            <a:r>
              <a:rPr lang="en-US" sz="3700" dirty="0"/>
              <a:t>SQL query </a:t>
            </a:r>
            <a:br>
              <a:rPr lang="en-US" sz="3700" dirty="0"/>
            </a:br>
            <a:br>
              <a:rPr lang="en-US" sz="3700" dirty="0"/>
            </a:br>
            <a:br>
              <a:rPr lang="en-US" sz="3700" dirty="0"/>
            </a:br>
            <a:endParaRPr lang="en-US" sz="3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7C165-BCFD-47A4-A851-DBF2C5A0C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For this project I have chosen to query a data from two data set which are </a:t>
            </a:r>
            <a:r>
              <a:rPr lang="en-US" sz="1400" dirty="0" err="1"/>
              <a:t>city_data</a:t>
            </a:r>
            <a:r>
              <a:rPr lang="en-US" sz="1400" dirty="0"/>
              <a:t> and </a:t>
            </a:r>
            <a:r>
              <a:rPr lang="en-US" sz="1400" dirty="0" err="1"/>
              <a:t>global_data</a:t>
            </a:r>
            <a:r>
              <a:rPr lang="en-US" sz="1400" dirty="0"/>
              <a:t> where I selected column as from the picture and perform an inner join so that the year on both data set are a match. 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3B5D845-0DBE-4EEC-BD30-F4F4B09AD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954" y="625684"/>
            <a:ext cx="6129640" cy="54553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326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1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A1ABF-8BB8-4FAD-B55D-834919949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680" y="405575"/>
            <a:ext cx="5001768" cy="1371600"/>
          </a:xfrm>
        </p:spPr>
        <p:txBody>
          <a:bodyPr anchor="ctr">
            <a:normAutofit/>
          </a:bodyPr>
          <a:lstStyle/>
          <a:p>
            <a:br>
              <a:rPr lang="en-US" sz="1700"/>
            </a:br>
            <a:br>
              <a:rPr lang="en-US" sz="1700"/>
            </a:br>
            <a:r>
              <a:rPr lang="en-US" sz="1700"/>
              <a:t>Data manipulating</a:t>
            </a:r>
            <a:br>
              <a:rPr lang="en-US" sz="1700"/>
            </a:br>
            <a:br>
              <a:rPr lang="en-US" sz="1700"/>
            </a:br>
            <a:endParaRPr lang="en-US" sz="17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FCF3D-0B41-4DDF-A6CF-7ADE9A480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2512" y="498698"/>
            <a:ext cx="4940808" cy="1185353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In this process I have calculated 7 years moving averages for both Bangkok and Global Temperature on Excel. To calculate for MA, I basically use the build-in Average function on excel and selected seven years average temperature and keep doing this till the end of the row. I’m applying the same method for the 7 years MA global temperature.    </a:t>
            </a:r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EBBDAE0-6FA7-433A-ABF1-E5E22C69E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21" y="2091095"/>
            <a:ext cx="3512210" cy="420624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476A8C-EAD6-4498-846C-05BACE3F3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652" y="3223281"/>
            <a:ext cx="4668086" cy="207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6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3A9B-ADD4-4677-9AD0-5DDFBA4DF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Data Visualization</a:t>
            </a:r>
            <a:br>
              <a:rPr lang="en-US" sz="4800" dirty="0"/>
            </a:br>
            <a:r>
              <a:rPr lang="en-US" sz="4800" dirty="0"/>
              <a:t> 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6F7BEB-4487-4FAA-9331-308BC6F9C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en-US" sz="1400" dirty="0"/>
              <a:t>In this step I have use Python: Matplotlib as my data visualize tool. I have chosen a line chart where the axes and the legend are clearly on the chart. 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15C699-34BF-4EB0-9DB4-E50F8C3B2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629" y="625684"/>
            <a:ext cx="3082289" cy="54553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8159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3DE44-D8B1-4CF1-A285-EA305B31A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2000" dirty="0"/>
            </a:br>
            <a:r>
              <a:rPr lang="en-US" sz="2000" dirty="0"/>
              <a:t>Interpreting the data 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D2F85-6E05-438F-9A2F-2A1FDDA98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3" y="2652728"/>
            <a:ext cx="3782617" cy="2874107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Bangkok temperature has been consistently increasing every year, the highest recorded was in 2010 and the temperature was 28.54 °C. The lowest recorded was in 1862 at 25.37 °C.   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Global temperature has also been consistently    </a:t>
            </a:r>
            <a:br>
              <a:rPr lang="en-US" sz="3200" dirty="0"/>
            </a:br>
            <a:r>
              <a:rPr lang="en-US" sz="3200" dirty="0"/>
              <a:t> increasing every year. The highest ever been recorded </a:t>
            </a:r>
            <a:br>
              <a:rPr lang="en-US" sz="3200" dirty="0"/>
            </a:br>
            <a:r>
              <a:rPr lang="en-US" sz="3200" dirty="0"/>
              <a:t> was in 2007 at 9.73 °C and the lowest was in 1816 at </a:t>
            </a:r>
            <a:br>
              <a:rPr lang="en-US" sz="3200" dirty="0"/>
            </a:br>
            <a:r>
              <a:rPr lang="en-US" sz="3200" dirty="0"/>
              <a:t> 6.94 °C.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100" dirty="0"/>
              <a:t>The similarity between Bangkok’s average temperature and Global’s average temperature is that it is consistently increasing over the year.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100" dirty="0"/>
              <a:t> The big difference between both temperature is </a:t>
            </a:r>
            <a:br>
              <a:rPr lang="en-US" sz="3100" dirty="0"/>
            </a:br>
            <a:r>
              <a:rPr lang="en-US" sz="3100" dirty="0"/>
              <a:t> that Bangkok lies in the tropical latitudes whereas when researcher calculate for the global average </a:t>
            </a:r>
            <a:br>
              <a:rPr lang="en-US" sz="3100" dirty="0"/>
            </a:br>
            <a:r>
              <a:rPr lang="en-US" sz="3100" dirty="0"/>
              <a:t> temperature on a grid weighted by area on the grid </a:t>
            </a:r>
            <a:br>
              <a:rPr lang="en-US" sz="3100" dirty="0"/>
            </a:br>
            <a:r>
              <a:rPr lang="en-US" sz="3100" dirty="0"/>
              <a:t> point: latitudes further away from the equator have smaller areas therefore global temperature is recorded generally low over year.    </a:t>
            </a:r>
          </a:p>
        </p:txBody>
      </p:sp>
      <p:pic>
        <p:nvPicPr>
          <p:cNvPr id="5" name="Picture 4" descr="A screenshot of a map&#10;&#10;Description automatically generated">
            <a:extLst>
              <a:ext uri="{FF2B5EF4-FFF2-40B4-BE49-F238E27FC236}">
                <a16:creationId xmlns:a16="http://schemas.microsoft.com/office/drawing/2014/main" id="{8C55DCD2-470D-4701-98CF-34A927662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967" y="957112"/>
            <a:ext cx="6921940" cy="50530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31567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83E23"/>
      </a:dk2>
      <a:lt2>
        <a:srgbClr val="EAE7E4"/>
      </a:lt2>
      <a:accent1>
        <a:srgbClr val="71A8DE"/>
      </a:accent1>
      <a:accent2>
        <a:srgbClr val="4FAFB7"/>
      </a:accent2>
      <a:accent3>
        <a:srgbClr val="57B494"/>
      </a:accent3>
      <a:accent4>
        <a:srgbClr val="4FB769"/>
      </a:accent4>
      <a:accent5>
        <a:srgbClr val="66B655"/>
      </a:accent5>
      <a:accent6>
        <a:srgbClr val="87B04C"/>
      </a:accent6>
      <a:hlink>
        <a:srgbClr val="9C7D5E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335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Calibri</vt:lpstr>
      <vt:lpstr>AccentBoxVTI</vt:lpstr>
      <vt:lpstr>Bangkok Vs. Global Temperature</vt:lpstr>
      <vt:lpstr>        SQL query    </vt:lpstr>
      <vt:lpstr>  Data manipulating  </vt:lpstr>
      <vt:lpstr>Data Visualization   </vt:lpstr>
      <vt:lpstr> Interpreting the data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Bangkok Vs. Global Temperature</dc:title>
  <dc:creator>Isa Phuyuthanon</dc:creator>
  <cp:lastModifiedBy>Isa Phuyuthanon</cp:lastModifiedBy>
  <cp:revision>1</cp:revision>
  <dcterms:created xsi:type="dcterms:W3CDTF">2020-08-26T08:06:54Z</dcterms:created>
  <dcterms:modified xsi:type="dcterms:W3CDTF">2020-08-26T08:09:59Z</dcterms:modified>
</cp:coreProperties>
</file>