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26-Aug-20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38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AC1E638F-7B4B-45C5-97B7-0D6EA8648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5" r="26170" b="14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3296-5AB0-435F-9B9F-06C49A29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Bangkok Vs. Global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3368-7988-49D8-B4A8-E9921526F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 Isa Phuyuthanon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64EA-7616-437B-B778-A9BAE1030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SQL query 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7C165-BCFD-47A4-A851-DBF2C5A0C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1100" dirty="0"/>
              <a:t>For this project I have chosen to query a data from two data set which are </a:t>
            </a:r>
            <a:r>
              <a:rPr lang="en-US" sz="1100" dirty="0" err="1"/>
              <a:t>city_data</a:t>
            </a:r>
            <a:r>
              <a:rPr lang="en-US" sz="1100" dirty="0"/>
              <a:t> and </a:t>
            </a:r>
            <a:r>
              <a:rPr lang="en-US" sz="1100" dirty="0" err="1"/>
              <a:t>global_data</a:t>
            </a:r>
            <a:r>
              <a:rPr lang="en-US" sz="1100" dirty="0"/>
              <a:t> where I selected column as from the picture and perform an inner join so that the year on both data set are a match.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B5D845-0DBE-4EEC-BD30-F4F4B09A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54" y="625684"/>
            <a:ext cx="6129640" cy="545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1ABF-8BB8-4FAD-B55D-834919949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Data manipulating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3D-0B41-4DDF-A6CF-7ADE9A480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1100" dirty="0"/>
              <a:t>In this process I have calculated 7 years moving averages for both Bangkok and Global Temperature on Excel. 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BBDAE0-6FA7-433A-ABF1-E5E22C69E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53" y="625684"/>
            <a:ext cx="4555242" cy="545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86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A9B-ADD4-4677-9AD0-5DDFBA4D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Data Visualization</a:t>
            </a:r>
            <a:br>
              <a:rPr lang="en-US" sz="4800" dirty="0"/>
            </a:br>
            <a:r>
              <a:rPr lang="en-US" sz="4800" dirty="0"/>
              <a:t>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F7BEB-4487-4FAA-9331-308BC6F9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1100" dirty="0"/>
              <a:t>In this step I have use Python: Matplotlib as my data visualize tool. I have chosen a line chart where the axes and the legend are clearly on the chart.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15C699-34BF-4EB0-9DB4-E50F8C3B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29" y="625684"/>
            <a:ext cx="3082289" cy="545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15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3DE44-D8B1-4CF1-A285-EA305B31A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2000" dirty="0"/>
            </a:br>
            <a:r>
              <a:rPr lang="en-US" sz="2000" dirty="0"/>
              <a:t>Interpreting the data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2F85-6E05-438F-9A2F-2A1FDDA9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652728"/>
            <a:ext cx="3782617" cy="327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Bangkok temperature has been consistently increasing every year, the highest recorded was in 2010 and the temperature was 28.54 °C. The lowest recorded was in 1862 at 25.37 °C.   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Global temperature has also been consistently    </a:t>
            </a:r>
            <a:br>
              <a:rPr lang="en-US" sz="900" dirty="0"/>
            </a:br>
            <a:r>
              <a:rPr lang="en-US" sz="900" dirty="0"/>
              <a:t> increasing every year. The highest ever been recorded </a:t>
            </a:r>
            <a:br>
              <a:rPr lang="en-US" sz="900" dirty="0"/>
            </a:br>
            <a:r>
              <a:rPr lang="en-US" sz="900" dirty="0"/>
              <a:t> was in 2007 at 9.73 °C and the lowest was in 1816 at </a:t>
            </a:r>
            <a:br>
              <a:rPr lang="en-US" sz="900" dirty="0"/>
            </a:br>
            <a:r>
              <a:rPr lang="en-US" sz="900" dirty="0"/>
              <a:t> 6.94 °C.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The similarity between Bangkok’s average temperature </a:t>
            </a:r>
            <a:br>
              <a:rPr lang="en-US" sz="900" dirty="0"/>
            </a:br>
            <a:r>
              <a:rPr lang="en-US" sz="900" dirty="0"/>
              <a:t> and Global’s average temperature is that it is </a:t>
            </a:r>
            <a:br>
              <a:rPr lang="en-US" sz="900" dirty="0"/>
            </a:br>
            <a:r>
              <a:rPr lang="en-US" sz="900" dirty="0"/>
              <a:t> consistently increasing over the year.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 The big difference between both temperature is </a:t>
            </a:r>
            <a:br>
              <a:rPr lang="en-US" sz="900" dirty="0"/>
            </a:br>
            <a:r>
              <a:rPr lang="en-US" sz="900" dirty="0"/>
              <a:t> that Bangkok lies in the tropical latitudes whereas when </a:t>
            </a:r>
            <a:br>
              <a:rPr lang="en-US" sz="900" dirty="0"/>
            </a:br>
            <a:r>
              <a:rPr lang="en-US" sz="900" dirty="0"/>
              <a:t> researcher calculate for the global average </a:t>
            </a:r>
            <a:br>
              <a:rPr lang="en-US" sz="900" dirty="0"/>
            </a:br>
            <a:r>
              <a:rPr lang="en-US" sz="900" dirty="0"/>
              <a:t> temperature on a grid weighted by area on the grid </a:t>
            </a:r>
            <a:br>
              <a:rPr lang="en-US" sz="900" dirty="0"/>
            </a:br>
            <a:r>
              <a:rPr lang="en-US" sz="900" dirty="0"/>
              <a:t> point: latitudes further away from the equator have smaller areas   </a:t>
            </a:r>
            <a:br>
              <a:rPr lang="en-US" sz="900" dirty="0"/>
            </a:br>
            <a:r>
              <a:rPr lang="en-US" sz="900" dirty="0"/>
              <a:t> therefore global temperature is recorded generally low </a:t>
            </a:r>
            <a:br>
              <a:rPr lang="en-US" sz="900" dirty="0"/>
            </a:br>
            <a:r>
              <a:rPr lang="en-US" sz="900" dirty="0"/>
              <a:t> over year.    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8C55DCD2-470D-4701-98CF-34A92766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957112"/>
            <a:ext cx="6921940" cy="5053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156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83E23"/>
      </a:dk2>
      <a:lt2>
        <a:srgbClr val="EAE7E4"/>
      </a:lt2>
      <a:accent1>
        <a:srgbClr val="71A8DE"/>
      </a:accent1>
      <a:accent2>
        <a:srgbClr val="4FAFB7"/>
      </a:accent2>
      <a:accent3>
        <a:srgbClr val="57B494"/>
      </a:accent3>
      <a:accent4>
        <a:srgbClr val="4FB769"/>
      </a:accent4>
      <a:accent5>
        <a:srgbClr val="66B655"/>
      </a:accent5>
      <a:accent6>
        <a:srgbClr val="87B04C"/>
      </a:accent6>
      <a:hlink>
        <a:srgbClr val="9C7D5E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Bangkok Vs. Global Temperature</vt:lpstr>
      <vt:lpstr>        SQL query    </vt:lpstr>
      <vt:lpstr>  Data manipulating  </vt:lpstr>
      <vt:lpstr>Data Visualization   </vt:lpstr>
      <vt:lpstr> Interpreting the data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Vs. Global Temperature</dc:title>
  <dc:creator>Isa Phuyuthanon</dc:creator>
  <cp:lastModifiedBy>Isa Phuyuthanon</cp:lastModifiedBy>
  <cp:revision>1</cp:revision>
  <dcterms:created xsi:type="dcterms:W3CDTF">2020-08-26T05:36:34Z</dcterms:created>
  <dcterms:modified xsi:type="dcterms:W3CDTF">2020-08-26T05:42:35Z</dcterms:modified>
</cp:coreProperties>
</file>