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1209D-BE1B-4598-9347-3620BA4827FD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2F26C4-3AC5-4E86-A160-90A3CF24CEA2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网络请求模块</a:t>
          </a:r>
        </a:p>
      </dgm:t>
    </dgm:pt>
    <dgm:pt modelId="{2FB36F5C-90AB-480A-A72A-1200092FE3E9}" type="parTrans" cxnId="{E30945F4-F032-44CF-9478-60260EA3203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CD419-D6CF-4B25-B219-F9B8AEF7B4FA}" type="sibTrans" cxnId="{E30945F4-F032-44CF-9478-60260EA32038}">
      <dgm:prSet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登录模块</a:t>
          </a:r>
        </a:p>
      </dgm:t>
    </dgm:pt>
    <dgm:pt modelId="{343CE66A-DE9E-486A-B3A6-03649BCD8A01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MVP</a:t>
          </a:r>
          <a:r>
            <a: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</a:t>
          </a:r>
        </a:p>
      </dgm:t>
    </dgm:pt>
    <dgm:pt modelId="{C9EE2ECA-BA45-4666-A145-89FC9E1933E3}" type="parTrans" cxnId="{81338DB2-69F1-4C9D-B788-12A0F1C2FCB0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60A761-0260-4C0D-A774-2A01381D0AEF}" type="sibTrans" cxnId="{81338DB2-69F1-4C9D-B788-12A0F1C2FCB0}">
      <dgm:prSet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版本升级模块</a:t>
          </a:r>
        </a:p>
      </dgm:t>
    </dgm:pt>
    <dgm:pt modelId="{236767D3-D0EE-40D5-9476-9F1E995D243E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工具类</a:t>
          </a:r>
        </a:p>
      </dgm:t>
    </dgm:pt>
    <dgm:pt modelId="{B3A00E91-D3B6-426E-975A-D83B97FEF5FC}" type="parTrans" cxnId="{6297EFCD-A337-4D76-9A70-64DBEE859AB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3048A2-0151-493F-A6B8-B47DC4216241}" type="sibTrans" cxnId="{6297EFCD-A337-4D76-9A70-64DBEE859AB6}">
      <dgm:prSet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数据持久化</a:t>
          </a:r>
        </a:p>
      </dgm:t>
    </dgm:pt>
    <dgm:pt modelId="{F88BA2DE-5F5C-40C0-9201-075CD0BE103E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动态权限请求</a:t>
          </a:r>
        </a:p>
      </dgm:t>
    </dgm:pt>
    <dgm:pt modelId="{62BD6ABE-C226-4DC0-A7E3-9317F51BC7BD}" type="parTrans" cxnId="{F985C6E3-8563-4D24-A0A8-2A8405A3644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0E3D21-DBF8-48C2-865E-FFDC1E524E9F}" type="sibTrans" cxnId="{F985C6E3-8563-4D24-A0A8-2A8405A36443}">
      <dgm:prSet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消息推送功能</a:t>
          </a:r>
        </a:p>
      </dgm:t>
    </dgm:pt>
    <dgm:pt modelId="{B55E3EC7-81D7-4286-9DC6-888D8E2C6190}" type="pres">
      <dgm:prSet presAssocID="{F431209D-BE1B-4598-9347-3620BA4827FD}" presName="Name0" presStyleCnt="0">
        <dgm:presLayoutVars>
          <dgm:chMax/>
          <dgm:chPref/>
          <dgm:dir/>
          <dgm:animLvl val="lvl"/>
        </dgm:presLayoutVars>
      </dgm:prSet>
      <dgm:spPr/>
    </dgm:pt>
    <dgm:pt modelId="{F307D2C4-40D2-45DA-9764-20F29A1EC336}" type="pres">
      <dgm:prSet presAssocID="{952F26C4-3AC5-4E86-A160-90A3CF24CEA2}" presName="composite" presStyleCnt="0"/>
      <dgm:spPr/>
    </dgm:pt>
    <dgm:pt modelId="{938E2F9E-70FE-4BFB-B4F3-0AFB22F95AB6}" type="pres">
      <dgm:prSet presAssocID="{952F26C4-3AC5-4E86-A160-90A3CF24CEA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EC2F3B3B-9B7F-45C9-9258-80D7CFA4CDD3}" type="pres">
      <dgm:prSet presAssocID="{952F26C4-3AC5-4E86-A160-90A3CF24CEA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E5E51DE-C15F-4552-A066-EE5C04BAD161}" type="pres">
      <dgm:prSet presAssocID="{952F26C4-3AC5-4E86-A160-90A3CF24CEA2}" presName="BalanceSpacing" presStyleCnt="0"/>
      <dgm:spPr/>
    </dgm:pt>
    <dgm:pt modelId="{9E4ED801-1F6C-42E3-A357-894BC5BA4BC3}" type="pres">
      <dgm:prSet presAssocID="{952F26C4-3AC5-4E86-A160-90A3CF24CEA2}" presName="BalanceSpacing1" presStyleCnt="0"/>
      <dgm:spPr/>
    </dgm:pt>
    <dgm:pt modelId="{27147751-AC08-4DAA-90E4-816138A4924D}" type="pres">
      <dgm:prSet presAssocID="{8EDCD419-D6CF-4B25-B219-F9B8AEF7B4FA}" presName="Accent1Text" presStyleLbl="node1" presStyleIdx="1" presStyleCnt="8"/>
      <dgm:spPr/>
    </dgm:pt>
    <dgm:pt modelId="{C1606CA3-E509-4233-9D12-E4706E966B0F}" type="pres">
      <dgm:prSet presAssocID="{8EDCD419-D6CF-4B25-B219-F9B8AEF7B4FA}" presName="spaceBetweenRectangles" presStyleCnt="0"/>
      <dgm:spPr/>
    </dgm:pt>
    <dgm:pt modelId="{F6620B8A-EB2E-439A-AD8B-4839634C388C}" type="pres">
      <dgm:prSet presAssocID="{343CE66A-DE9E-486A-B3A6-03649BCD8A01}" presName="composite" presStyleCnt="0"/>
      <dgm:spPr/>
    </dgm:pt>
    <dgm:pt modelId="{406EE856-C98F-4D36-A5ED-1D0EB9424651}" type="pres">
      <dgm:prSet presAssocID="{343CE66A-DE9E-486A-B3A6-03649BCD8A01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E6C36A6D-A188-45F5-AF0F-860E2DB944B6}" type="pres">
      <dgm:prSet presAssocID="{343CE66A-DE9E-486A-B3A6-03649BCD8A01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8B72DFE-72B8-4F62-98B4-E38ADF41E5EA}" type="pres">
      <dgm:prSet presAssocID="{343CE66A-DE9E-486A-B3A6-03649BCD8A01}" presName="BalanceSpacing" presStyleCnt="0"/>
      <dgm:spPr/>
    </dgm:pt>
    <dgm:pt modelId="{40E13865-E8BB-4473-A993-782A89EE2EB3}" type="pres">
      <dgm:prSet presAssocID="{343CE66A-DE9E-486A-B3A6-03649BCD8A01}" presName="BalanceSpacing1" presStyleCnt="0"/>
      <dgm:spPr/>
    </dgm:pt>
    <dgm:pt modelId="{7C536411-42CA-4B0B-8FD9-C8E0E4FD28BF}" type="pres">
      <dgm:prSet presAssocID="{FC60A761-0260-4C0D-A774-2A01381D0AEF}" presName="Accent1Text" presStyleLbl="node1" presStyleIdx="3" presStyleCnt="8"/>
      <dgm:spPr/>
    </dgm:pt>
    <dgm:pt modelId="{C7A09197-1B50-4FFE-B5DA-AA3B33FFE885}" type="pres">
      <dgm:prSet presAssocID="{FC60A761-0260-4C0D-A774-2A01381D0AEF}" presName="spaceBetweenRectangles" presStyleCnt="0"/>
      <dgm:spPr/>
    </dgm:pt>
    <dgm:pt modelId="{130516FC-0AD4-4D16-967F-E3B36DBEE1F2}" type="pres">
      <dgm:prSet presAssocID="{236767D3-D0EE-40D5-9476-9F1E995D243E}" presName="composite" presStyleCnt="0"/>
      <dgm:spPr/>
    </dgm:pt>
    <dgm:pt modelId="{37107057-B1A4-47C8-A286-F7A9DB572D09}" type="pres">
      <dgm:prSet presAssocID="{236767D3-D0EE-40D5-9476-9F1E995D243E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51CF576C-89BB-4125-914B-52DBA7FAF705}" type="pres">
      <dgm:prSet presAssocID="{236767D3-D0EE-40D5-9476-9F1E995D243E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4E88B52-157A-4141-9AA5-212932474BDB}" type="pres">
      <dgm:prSet presAssocID="{236767D3-D0EE-40D5-9476-9F1E995D243E}" presName="BalanceSpacing" presStyleCnt="0"/>
      <dgm:spPr/>
    </dgm:pt>
    <dgm:pt modelId="{351B1CA2-1F59-4E2E-AF1D-34B0469D7FF2}" type="pres">
      <dgm:prSet presAssocID="{236767D3-D0EE-40D5-9476-9F1E995D243E}" presName="BalanceSpacing1" presStyleCnt="0"/>
      <dgm:spPr/>
    </dgm:pt>
    <dgm:pt modelId="{56226CFC-33BA-430B-A10A-184A73E69166}" type="pres">
      <dgm:prSet presAssocID="{A83048A2-0151-493F-A6B8-B47DC4216241}" presName="Accent1Text" presStyleLbl="node1" presStyleIdx="5" presStyleCnt="8"/>
      <dgm:spPr/>
    </dgm:pt>
    <dgm:pt modelId="{6A3D356D-89AF-433C-A26D-784B7A28E663}" type="pres">
      <dgm:prSet presAssocID="{A83048A2-0151-493F-A6B8-B47DC4216241}" presName="spaceBetweenRectangles" presStyleCnt="0"/>
      <dgm:spPr/>
    </dgm:pt>
    <dgm:pt modelId="{31309181-C1B1-4DA8-838F-43CE04E073D2}" type="pres">
      <dgm:prSet presAssocID="{F88BA2DE-5F5C-40C0-9201-075CD0BE103E}" presName="composite" presStyleCnt="0"/>
      <dgm:spPr/>
    </dgm:pt>
    <dgm:pt modelId="{8FC4DF4E-7ED6-4742-9E9D-B0AF777BD8CD}" type="pres">
      <dgm:prSet presAssocID="{F88BA2DE-5F5C-40C0-9201-075CD0BE103E}" presName="Parent1" presStyleLbl="node1" presStyleIdx="6" presStyleCnt="8" custLinFactX="-6524" custLinFactY="-66199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C0329C80-AE75-4284-9AE7-E5D0BAC8A029}" type="pres">
      <dgm:prSet presAssocID="{F88BA2DE-5F5C-40C0-9201-075CD0BE103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266D572-A7B7-4898-9DD2-FC9F28EA9AE0}" type="pres">
      <dgm:prSet presAssocID="{F88BA2DE-5F5C-40C0-9201-075CD0BE103E}" presName="BalanceSpacing" presStyleCnt="0"/>
      <dgm:spPr/>
    </dgm:pt>
    <dgm:pt modelId="{62CF78D3-5324-4966-8F87-C030BFFA98D7}" type="pres">
      <dgm:prSet presAssocID="{F88BA2DE-5F5C-40C0-9201-075CD0BE103E}" presName="BalanceSpacing1" presStyleCnt="0"/>
      <dgm:spPr/>
    </dgm:pt>
    <dgm:pt modelId="{8553364E-2811-4F2A-8ED4-C0A1FC5A9A59}" type="pres">
      <dgm:prSet presAssocID="{CE0E3D21-DBF8-48C2-865E-FFDC1E524E9F}" presName="Accent1Text" presStyleLbl="node1" presStyleIdx="7" presStyleCnt="8" custLinFactNeighborX="51842" custLinFactNeighborY="-89587"/>
      <dgm:spPr/>
    </dgm:pt>
  </dgm:ptLst>
  <dgm:cxnLst>
    <dgm:cxn modelId="{DD79BB1D-87F8-401F-B258-BB0FD36F38A5}" type="presOf" srcId="{8EDCD419-D6CF-4B25-B219-F9B8AEF7B4FA}" destId="{27147751-AC08-4DAA-90E4-816138A4924D}" srcOrd="0" destOrd="0" presId="urn:microsoft.com/office/officeart/2008/layout/AlternatingHexagons"/>
    <dgm:cxn modelId="{E68BD64D-1322-4EB7-9D28-DD8138DE44DD}" type="presOf" srcId="{952F26C4-3AC5-4E86-A160-90A3CF24CEA2}" destId="{938E2F9E-70FE-4BFB-B4F3-0AFB22F95AB6}" srcOrd="0" destOrd="0" presId="urn:microsoft.com/office/officeart/2008/layout/AlternatingHexagons"/>
    <dgm:cxn modelId="{005E3480-0986-4730-9345-EC6985F580CD}" type="presOf" srcId="{A83048A2-0151-493F-A6B8-B47DC4216241}" destId="{56226CFC-33BA-430B-A10A-184A73E69166}" srcOrd="0" destOrd="0" presId="urn:microsoft.com/office/officeart/2008/layout/AlternatingHexagons"/>
    <dgm:cxn modelId="{923F63A1-D311-4657-9D48-B202906EE066}" type="presOf" srcId="{343CE66A-DE9E-486A-B3A6-03649BCD8A01}" destId="{406EE856-C98F-4D36-A5ED-1D0EB9424651}" srcOrd="0" destOrd="0" presId="urn:microsoft.com/office/officeart/2008/layout/AlternatingHexagons"/>
    <dgm:cxn modelId="{768703A4-E22B-439B-BCD4-462E2FA3B963}" type="presOf" srcId="{CE0E3D21-DBF8-48C2-865E-FFDC1E524E9F}" destId="{8553364E-2811-4F2A-8ED4-C0A1FC5A9A59}" srcOrd="0" destOrd="0" presId="urn:microsoft.com/office/officeart/2008/layout/AlternatingHexagons"/>
    <dgm:cxn modelId="{81338DB2-69F1-4C9D-B788-12A0F1C2FCB0}" srcId="{F431209D-BE1B-4598-9347-3620BA4827FD}" destId="{343CE66A-DE9E-486A-B3A6-03649BCD8A01}" srcOrd="1" destOrd="0" parTransId="{C9EE2ECA-BA45-4666-A145-89FC9E1933E3}" sibTransId="{FC60A761-0260-4C0D-A774-2A01381D0AEF}"/>
    <dgm:cxn modelId="{80467AC9-FB57-4D10-9E04-B69D5FF14742}" type="presOf" srcId="{F88BA2DE-5F5C-40C0-9201-075CD0BE103E}" destId="{8FC4DF4E-7ED6-4742-9E9D-B0AF777BD8CD}" srcOrd="0" destOrd="0" presId="urn:microsoft.com/office/officeart/2008/layout/AlternatingHexagons"/>
    <dgm:cxn modelId="{6297EFCD-A337-4D76-9A70-64DBEE859AB6}" srcId="{F431209D-BE1B-4598-9347-3620BA4827FD}" destId="{236767D3-D0EE-40D5-9476-9F1E995D243E}" srcOrd="2" destOrd="0" parTransId="{B3A00E91-D3B6-426E-975A-D83B97FEF5FC}" sibTransId="{A83048A2-0151-493F-A6B8-B47DC4216241}"/>
    <dgm:cxn modelId="{76A494CE-8EBB-42EB-BC90-627CBF0D4954}" type="presOf" srcId="{FC60A761-0260-4C0D-A774-2A01381D0AEF}" destId="{7C536411-42CA-4B0B-8FD9-C8E0E4FD28BF}" srcOrd="0" destOrd="0" presId="urn:microsoft.com/office/officeart/2008/layout/AlternatingHexagons"/>
    <dgm:cxn modelId="{2E0F61E0-27D4-4736-82FC-28EAB323E19E}" type="presOf" srcId="{236767D3-D0EE-40D5-9476-9F1E995D243E}" destId="{37107057-B1A4-47C8-A286-F7A9DB572D09}" srcOrd="0" destOrd="0" presId="urn:microsoft.com/office/officeart/2008/layout/AlternatingHexagons"/>
    <dgm:cxn modelId="{F985C6E3-8563-4D24-A0A8-2A8405A36443}" srcId="{F431209D-BE1B-4598-9347-3620BA4827FD}" destId="{F88BA2DE-5F5C-40C0-9201-075CD0BE103E}" srcOrd="3" destOrd="0" parTransId="{62BD6ABE-C226-4DC0-A7E3-9317F51BC7BD}" sibTransId="{CE0E3D21-DBF8-48C2-865E-FFDC1E524E9F}"/>
    <dgm:cxn modelId="{E30945F4-F032-44CF-9478-60260EA32038}" srcId="{F431209D-BE1B-4598-9347-3620BA4827FD}" destId="{952F26C4-3AC5-4E86-A160-90A3CF24CEA2}" srcOrd="0" destOrd="0" parTransId="{2FB36F5C-90AB-480A-A72A-1200092FE3E9}" sibTransId="{8EDCD419-D6CF-4B25-B219-F9B8AEF7B4FA}"/>
    <dgm:cxn modelId="{BD1E13FB-04AB-482B-89A8-4B3559535ADB}" type="presOf" srcId="{F431209D-BE1B-4598-9347-3620BA4827FD}" destId="{B55E3EC7-81D7-4286-9DC6-888D8E2C6190}" srcOrd="0" destOrd="0" presId="urn:microsoft.com/office/officeart/2008/layout/AlternatingHexagons"/>
    <dgm:cxn modelId="{EA20DF26-BC54-4F12-A684-5ED0A78C8F3E}" type="presParOf" srcId="{B55E3EC7-81D7-4286-9DC6-888D8E2C6190}" destId="{F307D2C4-40D2-45DA-9764-20F29A1EC336}" srcOrd="0" destOrd="0" presId="urn:microsoft.com/office/officeart/2008/layout/AlternatingHexagons"/>
    <dgm:cxn modelId="{ED396754-BE8B-4C19-8C51-5C76890B63EA}" type="presParOf" srcId="{F307D2C4-40D2-45DA-9764-20F29A1EC336}" destId="{938E2F9E-70FE-4BFB-B4F3-0AFB22F95AB6}" srcOrd="0" destOrd="0" presId="urn:microsoft.com/office/officeart/2008/layout/AlternatingHexagons"/>
    <dgm:cxn modelId="{F59CD6BC-ECC8-480C-B6C5-E1041CF63D48}" type="presParOf" srcId="{F307D2C4-40D2-45DA-9764-20F29A1EC336}" destId="{EC2F3B3B-9B7F-45C9-9258-80D7CFA4CDD3}" srcOrd="1" destOrd="0" presId="urn:microsoft.com/office/officeart/2008/layout/AlternatingHexagons"/>
    <dgm:cxn modelId="{0C9D38AC-E5C4-4006-A6A0-4CEA16AECBBA}" type="presParOf" srcId="{F307D2C4-40D2-45DA-9764-20F29A1EC336}" destId="{9E5E51DE-C15F-4552-A066-EE5C04BAD161}" srcOrd="2" destOrd="0" presId="urn:microsoft.com/office/officeart/2008/layout/AlternatingHexagons"/>
    <dgm:cxn modelId="{AFBB9702-03F7-4727-B87B-883B9AB6ABD9}" type="presParOf" srcId="{F307D2C4-40D2-45DA-9764-20F29A1EC336}" destId="{9E4ED801-1F6C-42E3-A357-894BC5BA4BC3}" srcOrd="3" destOrd="0" presId="urn:microsoft.com/office/officeart/2008/layout/AlternatingHexagons"/>
    <dgm:cxn modelId="{DF872EFB-B00D-47B3-8418-CC2283A3A775}" type="presParOf" srcId="{F307D2C4-40D2-45DA-9764-20F29A1EC336}" destId="{27147751-AC08-4DAA-90E4-816138A4924D}" srcOrd="4" destOrd="0" presId="urn:microsoft.com/office/officeart/2008/layout/AlternatingHexagons"/>
    <dgm:cxn modelId="{8549004A-8701-4BAE-834D-5D9852F87577}" type="presParOf" srcId="{B55E3EC7-81D7-4286-9DC6-888D8E2C6190}" destId="{C1606CA3-E509-4233-9D12-E4706E966B0F}" srcOrd="1" destOrd="0" presId="urn:microsoft.com/office/officeart/2008/layout/AlternatingHexagons"/>
    <dgm:cxn modelId="{E4D9397C-3824-4C34-8867-068D2E3BB810}" type="presParOf" srcId="{B55E3EC7-81D7-4286-9DC6-888D8E2C6190}" destId="{F6620B8A-EB2E-439A-AD8B-4839634C388C}" srcOrd="2" destOrd="0" presId="urn:microsoft.com/office/officeart/2008/layout/AlternatingHexagons"/>
    <dgm:cxn modelId="{CF4B256B-7B7D-4D0B-B851-C5D38E0C552B}" type="presParOf" srcId="{F6620B8A-EB2E-439A-AD8B-4839634C388C}" destId="{406EE856-C98F-4D36-A5ED-1D0EB9424651}" srcOrd="0" destOrd="0" presId="urn:microsoft.com/office/officeart/2008/layout/AlternatingHexagons"/>
    <dgm:cxn modelId="{C8793278-193F-4C20-960C-1EDA9E4BB4CB}" type="presParOf" srcId="{F6620B8A-EB2E-439A-AD8B-4839634C388C}" destId="{E6C36A6D-A188-45F5-AF0F-860E2DB944B6}" srcOrd="1" destOrd="0" presId="urn:microsoft.com/office/officeart/2008/layout/AlternatingHexagons"/>
    <dgm:cxn modelId="{79D77E6C-43F3-4451-AE56-53E4328A28ED}" type="presParOf" srcId="{F6620B8A-EB2E-439A-AD8B-4839634C388C}" destId="{B8B72DFE-72B8-4F62-98B4-E38ADF41E5EA}" srcOrd="2" destOrd="0" presId="urn:microsoft.com/office/officeart/2008/layout/AlternatingHexagons"/>
    <dgm:cxn modelId="{DC7BE12A-9F45-4AE7-91CC-46B115D6BA67}" type="presParOf" srcId="{F6620B8A-EB2E-439A-AD8B-4839634C388C}" destId="{40E13865-E8BB-4473-A993-782A89EE2EB3}" srcOrd="3" destOrd="0" presId="urn:microsoft.com/office/officeart/2008/layout/AlternatingHexagons"/>
    <dgm:cxn modelId="{F45E475F-34DD-433E-A88D-B532A344406C}" type="presParOf" srcId="{F6620B8A-EB2E-439A-AD8B-4839634C388C}" destId="{7C536411-42CA-4B0B-8FD9-C8E0E4FD28BF}" srcOrd="4" destOrd="0" presId="urn:microsoft.com/office/officeart/2008/layout/AlternatingHexagons"/>
    <dgm:cxn modelId="{D63CE40C-8DED-4AFA-B63F-BF3340FB4C45}" type="presParOf" srcId="{B55E3EC7-81D7-4286-9DC6-888D8E2C6190}" destId="{C7A09197-1B50-4FFE-B5DA-AA3B33FFE885}" srcOrd="3" destOrd="0" presId="urn:microsoft.com/office/officeart/2008/layout/AlternatingHexagons"/>
    <dgm:cxn modelId="{41F24619-9B77-418B-B35A-D103D8EF4661}" type="presParOf" srcId="{B55E3EC7-81D7-4286-9DC6-888D8E2C6190}" destId="{130516FC-0AD4-4D16-967F-E3B36DBEE1F2}" srcOrd="4" destOrd="0" presId="urn:microsoft.com/office/officeart/2008/layout/AlternatingHexagons"/>
    <dgm:cxn modelId="{37647310-5525-41E8-9AFE-14BCF488D412}" type="presParOf" srcId="{130516FC-0AD4-4D16-967F-E3B36DBEE1F2}" destId="{37107057-B1A4-47C8-A286-F7A9DB572D09}" srcOrd="0" destOrd="0" presId="urn:microsoft.com/office/officeart/2008/layout/AlternatingHexagons"/>
    <dgm:cxn modelId="{AD016CB8-8DD5-49BD-8973-E9B73299ED2F}" type="presParOf" srcId="{130516FC-0AD4-4D16-967F-E3B36DBEE1F2}" destId="{51CF576C-89BB-4125-914B-52DBA7FAF705}" srcOrd="1" destOrd="0" presId="urn:microsoft.com/office/officeart/2008/layout/AlternatingHexagons"/>
    <dgm:cxn modelId="{D53C1A31-55AC-440F-9F63-18ADC48A8EDD}" type="presParOf" srcId="{130516FC-0AD4-4D16-967F-E3B36DBEE1F2}" destId="{B4E88B52-157A-4141-9AA5-212932474BDB}" srcOrd="2" destOrd="0" presId="urn:microsoft.com/office/officeart/2008/layout/AlternatingHexagons"/>
    <dgm:cxn modelId="{5E831283-7C4E-4F2A-9E4E-0ACF65986C8A}" type="presParOf" srcId="{130516FC-0AD4-4D16-967F-E3B36DBEE1F2}" destId="{351B1CA2-1F59-4E2E-AF1D-34B0469D7FF2}" srcOrd="3" destOrd="0" presId="urn:microsoft.com/office/officeart/2008/layout/AlternatingHexagons"/>
    <dgm:cxn modelId="{B7BCB6D3-8049-466B-B294-A9F672BF1EBC}" type="presParOf" srcId="{130516FC-0AD4-4D16-967F-E3B36DBEE1F2}" destId="{56226CFC-33BA-430B-A10A-184A73E69166}" srcOrd="4" destOrd="0" presId="urn:microsoft.com/office/officeart/2008/layout/AlternatingHexagons"/>
    <dgm:cxn modelId="{9F3E6C30-750A-4CC7-8343-9FF75F22E09A}" type="presParOf" srcId="{B55E3EC7-81D7-4286-9DC6-888D8E2C6190}" destId="{6A3D356D-89AF-433C-A26D-784B7A28E663}" srcOrd="5" destOrd="0" presId="urn:microsoft.com/office/officeart/2008/layout/AlternatingHexagons"/>
    <dgm:cxn modelId="{5C90A494-895F-4A42-ADAC-D28C1B9C44EE}" type="presParOf" srcId="{B55E3EC7-81D7-4286-9DC6-888D8E2C6190}" destId="{31309181-C1B1-4DA8-838F-43CE04E073D2}" srcOrd="6" destOrd="0" presId="urn:microsoft.com/office/officeart/2008/layout/AlternatingHexagons"/>
    <dgm:cxn modelId="{B9A0B2F2-4386-4B85-8A22-D4022762A619}" type="presParOf" srcId="{31309181-C1B1-4DA8-838F-43CE04E073D2}" destId="{8FC4DF4E-7ED6-4742-9E9D-B0AF777BD8CD}" srcOrd="0" destOrd="0" presId="urn:microsoft.com/office/officeart/2008/layout/AlternatingHexagons"/>
    <dgm:cxn modelId="{BBBFEAFC-ACD5-475D-810C-35C6FDA95201}" type="presParOf" srcId="{31309181-C1B1-4DA8-838F-43CE04E073D2}" destId="{C0329C80-AE75-4284-9AE7-E5D0BAC8A029}" srcOrd="1" destOrd="0" presId="urn:microsoft.com/office/officeart/2008/layout/AlternatingHexagons"/>
    <dgm:cxn modelId="{EF65A7A3-69B6-441F-974A-0704D70A13B3}" type="presParOf" srcId="{31309181-C1B1-4DA8-838F-43CE04E073D2}" destId="{0266D572-A7B7-4898-9DD2-FC9F28EA9AE0}" srcOrd="2" destOrd="0" presId="urn:microsoft.com/office/officeart/2008/layout/AlternatingHexagons"/>
    <dgm:cxn modelId="{4C9A179C-5A14-4DE5-AD1C-1B96066D7A04}" type="presParOf" srcId="{31309181-C1B1-4DA8-838F-43CE04E073D2}" destId="{62CF78D3-5324-4966-8F87-C030BFFA98D7}" srcOrd="3" destOrd="0" presId="urn:microsoft.com/office/officeart/2008/layout/AlternatingHexagons"/>
    <dgm:cxn modelId="{0C04BBAA-6526-4BC9-B34C-F1ADA0309939}" type="presParOf" srcId="{31309181-C1B1-4DA8-838F-43CE04E073D2}" destId="{8553364E-2811-4F2A-8ED4-C0A1FC5A9A5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2F9E-70FE-4BFB-B4F3-0AFB22F95AB6}">
      <dsp:nvSpPr>
        <dsp:cNvPr id="0" name=""/>
        <dsp:cNvSpPr/>
      </dsp:nvSpPr>
      <dsp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网络请求模块</a:t>
          </a:r>
        </a:p>
      </dsp:txBody>
      <dsp:txXfrm rot="-5400000">
        <a:off x="3946782" y="241614"/>
        <a:ext cx="913704" cy="1050233"/>
      </dsp:txXfrm>
    </dsp:sp>
    <dsp:sp modelId="{EC2F3B3B-9B7F-45C9-9258-80D7CFA4CDD3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47751-AC08-4DAA-90E4-816138A4924D}">
      <dsp:nvSpPr>
        <dsp:cNvPr id="0" name=""/>
        <dsp:cNvSpPr/>
      </dsp:nvSpPr>
      <dsp:spPr>
        <a:xfrm rot="5400000">
          <a:off x="2207145" y="103023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登录模块</a:t>
          </a:r>
        </a:p>
      </dsp:txBody>
      <dsp:txXfrm rot="-5400000">
        <a:off x="2513174" y="241614"/>
        <a:ext cx="913704" cy="1050233"/>
      </dsp:txXfrm>
    </dsp:sp>
    <dsp:sp modelId="{406EE856-C98F-4D36-A5ED-1D0EB9424651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MVP</a:t>
          </a:r>
          <a:r>
            <a:rPr lang="zh-CN" altLang="en-US" sz="16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设计模式</a:t>
          </a:r>
        </a:p>
      </dsp:txBody>
      <dsp:txXfrm rot="-5400000">
        <a:off x="3227231" y="1536683"/>
        <a:ext cx="913704" cy="1050233"/>
      </dsp:txXfrm>
    </dsp:sp>
    <dsp:sp modelId="{E6C36A6D-A188-45F5-AF0F-860E2DB944B6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36411-42CA-4B0B-8FD9-C8E0E4FD28BF}">
      <dsp:nvSpPr>
        <dsp:cNvPr id="0" name=""/>
        <dsp:cNvSpPr/>
      </dsp:nvSpPr>
      <dsp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版本升级模块</a:t>
          </a:r>
        </a:p>
      </dsp:txBody>
      <dsp:txXfrm rot="-5400000">
        <a:off x="4660839" y="1536683"/>
        <a:ext cx="913704" cy="1050233"/>
      </dsp:txXfrm>
    </dsp:sp>
    <dsp:sp modelId="{37107057-B1A4-47C8-A286-F7A9DB572D09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工具类</a:t>
          </a:r>
        </a:p>
      </dsp:txBody>
      <dsp:txXfrm rot="-5400000">
        <a:off x="3946782" y="2831751"/>
        <a:ext cx="913704" cy="1050233"/>
      </dsp:txXfrm>
    </dsp:sp>
    <dsp:sp modelId="{51CF576C-89BB-4125-914B-52DBA7FAF705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26CFC-33BA-430B-A10A-184A73E69166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数据持久化</a:t>
          </a:r>
        </a:p>
      </dsp:txBody>
      <dsp:txXfrm rot="-5400000">
        <a:off x="2513174" y="2831751"/>
        <a:ext cx="913704" cy="1050233"/>
      </dsp:txXfrm>
    </dsp:sp>
    <dsp:sp modelId="{8FC4DF4E-7ED6-4742-9E9D-B0AF777BD8CD}">
      <dsp:nvSpPr>
        <dsp:cNvPr id="0" name=""/>
        <dsp:cNvSpPr/>
      </dsp:nvSpPr>
      <dsp:spPr>
        <a:xfrm rot="5400000">
          <a:off x="1507187" y="1452424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动态权限请求</a:t>
          </a:r>
        </a:p>
      </dsp:txBody>
      <dsp:txXfrm rot="-5400000">
        <a:off x="1813216" y="1591015"/>
        <a:ext cx="913704" cy="1050233"/>
      </dsp:txXfrm>
    </dsp:sp>
    <dsp:sp modelId="{C0329C80-AE75-4284-9AE7-E5D0BAC8A029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3364E-2811-4F2A-8ED4-C0A1FC5A9A59}">
      <dsp:nvSpPr>
        <dsp:cNvPr id="0" name=""/>
        <dsp:cNvSpPr/>
      </dsp:nvSpPr>
      <dsp:spPr>
        <a:xfrm rot="5400000">
          <a:off x="5042968" y="2621342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消息推送功能</a:t>
          </a:r>
        </a:p>
      </dsp:txBody>
      <dsp:txXfrm rot="-5400000">
        <a:off x="5348997" y="2759933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5C639-B825-4436-8469-379F9BD0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B8FAE-AA81-4056-99CC-DA89830B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E05A8-F98B-4364-96FA-0850CE17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9D6E3-41E1-49AD-BB7B-DC2E7D86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AA7F-327A-4375-9778-51596FE8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1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9D96E-C7B3-48A2-8CFE-717B28FD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44798-3001-4A17-81A3-D2F85097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3BCFD-00DE-468D-B58E-B9537E9F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B7A6E-AC77-42EF-B5C4-16CE349F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D3B12-A5EA-490D-BACA-7E32EE77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49D74-3138-4FF3-B465-6544A479A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3EBE90-D835-41E2-95EF-E22EF7886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A7E20-0AFC-43FD-8819-D66E5413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721C8-CE9B-4A82-8154-2D7EF24B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ABDD-8E46-42D6-BA1A-E95A7A1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60C77-1737-43B1-B523-4E3285C3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AF4B2-1037-48E0-BF6E-20362AD4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DF6FD-BAC3-4918-8E41-D310ED05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F3031-9B9E-482B-84CF-44D3EEA2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4EC9E-B3CF-4338-8386-20E4D39C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EC040-5F84-4654-A953-01AA0CF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D1474-4C01-482F-A286-684A647B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64C60-6638-4276-9D7B-5695FC20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EC111-786F-4836-B7DA-BDDCA319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0B9B7-63F8-4C83-B98D-6D98EAF2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8621-8CBD-4187-9CA2-251DAF0D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F1907-D093-4E44-9AB7-CC5CAAA6D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96122-C03E-4FA2-858D-57AF7503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C375F-6A63-4842-B4BB-B70EB224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741E3-A5EA-41A0-9AD2-9841E7B7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472B4-4C74-4953-98A1-6FA01361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F073E-929B-475C-8076-F6BCC4EF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D7A54-FC45-4191-AA9F-685501D9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45CDA-4444-4FF9-883C-8CA350ADE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DD0A4-6EB3-4B65-AC6F-06F35AF1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2C4399-C463-4306-8636-5812AE1FB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4F6B1B-D2FA-403F-A404-D14F3E4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63CF1E-AD79-4F50-A2D6-789767B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57404F-5120-4074-971E-4E7EE934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E5CF-DC85-4B4B-9695-29D9201E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82356-1F64-45C0-A261-D42C6D6C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B42C3-5228-477B-A4B8-7DB0F889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51F4EE-FC69-417C-AA02-E195C6F3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9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1E65FF-F636-4F71-9A22-5B787C68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A82D42-D324-4F33-88B1-EB683295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219DC0-CCED-4FB1-B506-6475F510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7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D96C8-63C8-44A1-AFBE-C02B4226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7B4E9-C6CF-4F47-A7FC-BFE8AF08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4AF50-D0A8-4603-98A8-0A64ADD7A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E5EE0-06E3-4199-A2CC-B88B155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30F23-5905-4567-8E71-9C713E71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89545-03B0-41D4-8581-59ED5F59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75DB-13AC-4AD3-8A67-AD0FC02A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52BA19-15B3-48E4-867F-419011DC1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B27F0-4586-4901-AFA0-6E715BE5A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7EF09-6F8D-4A73-9BEF-8DEAD97D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3C899-3A45-44F7-9267-22BA8AB4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0D188-41F9-4133-8583-D3D5DEE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8BA18E-B92B-40D2-A996-F8F202AB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71320-DBB8-4A4E-864C-62650EF16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3B762-4004-4571-851F-20BAA74D8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272B-3561-4F32-9D08-83117EAE4F01}" type="datetimeFigureOut">
              <a:rPr lang="zh-CN" altLang="en-US" smtClean="0"/>
              <a:t>2019/9/15/Sunday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70A40-F05A-4FD5-A0D2-46434E03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7C77B-3B18-4553-B5CD-07362D82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2CFA-C2F6-4FFA-B3A9-FAC1B36EE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9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AD34CF93-A869-493A-B08A-4AAC45758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9343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1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Pirate -</dc:creator>
  <cp:lastModifiedBy>Pirate -</cp:lastModifiedBy>
  <cp:revision>5</cp:revision>
  <dcterms:created xsi:type="dcterms:W3CDTF">2019-09-15T15:01:01Z</dcterms:created>
  <dcterms:modified xsi:type="dcterms:W3CDTF">2019-09-15T22:46:57Z</dcterms:modified>
</cp:coreProperties>
</file>