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ate P" initials="iP" lastIdx="1" clrIdx="0">
    <p:extLst>
      <p:ext uri="{19B8F6BF-5375-455C-9EA6-DF929625EA0E}">
        <p15:presenceInfo xmlns:p15="http://schemas.microsoft.com/office/powerpoint/2012/main" userId="irate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EF7A6-294F-48CA-92A8-EF7E2AE0DC6C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9FDC9ECE-C889-4C5B-AC85-DB06B684EC6B}">
      <dgm:prSet phldrT="[文本]"/>
      <dgm:spPr/>
      <dgm:t>
        <a:bodyPr/>
        <a:lstStyle/>
        <a:p>
          <a:r>
            <a:rPr lang="zh-CN" altLang="en-US" dirty="0"/>
            <a:t>规划</a:t>
          </a:r>
        </a:p>
      </dgm:t>
    </dgm:pt>
    <dgm:pt modelId="{06EF3DEF-9F27-4315-8E81-647F8D16353E}" type="par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8F40FA91-900D-4B76-AB92-0C68B5D849CA}" type="sib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F1F40950-660A-4829-A397-55A1679EA213}">
      <dgm:prSet phldrT="[文本]"/>
      <dgm:spPr/>
      <dgm:t>
        <a:bodyPr/>
        <a:lstStyle/>
        <a:p>
          <a:r>
            <a:rPr lang="zh-CN" altLang="en-US" dirty="0"/>
            <a:t>代码</a:t>
          </a:r>
        </a:p>
      </dgm:t>
    </dgm:pt>
    <dgm:pt modelId="{5F9BA1FE-3CA6-45ED-8FBA-656FB15062F2}" type="par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957FD5FC-07FB-41CC-90C4-3EC09BEAFC19}" type="sib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B107C536-6905-4C58-8181-CA33EB269544}">
      <dgm:prSet phldrT="[文本]"/>
      <dgm:spPr/>
      <dgm:t>
        <a:bodyPr/>
        <a:lstStyle/>
        <a:p>
          <a:r>
            <a:rPr lang="zh-CN" altLang="en-US" dirty="0"/>
            <a:t>构建</a:t>
          </a:r>
        </a:p>
      </dgm:t>
    </dgm:pt>
    <dgm:pt modelId="{74EDA043-3AA2-4CC8-9717-2885BC96E554}" type="par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FDB32B19-7A6D-467E-9388-0854727C0FA3}" type="sib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13147C25-CDDE-428B-84C9-04493D369973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6613C18E-D5C8-4C40-A814-259BF10051D3}" type="par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A657EB43-8AF0-468D-A909-F5CE28518A45}" type="sib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F72F0255-BDB2-4A28-9FA7-A6A1E8598419}">
      <dgm:prSet phldrT="[文本]"/>
      <dgm:spPr/>
      <dgm:t>
        <a:bodyPr/>
        <a:lstStyle/>
        <a:p>
          <a:r>
            <a:rPr lang="zh-CN" altLang="en-US" dirty="0"/>
            <a:t>发布</a:t>
          </a:r>
        </a:p>
      </dgm:t>
    </dgm:pt>
    <dgm:pt modelId="{EAEF0CC9-0336-411F-ABE0-8F137169535B}" type="par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EB1E9CFC-8825-46E0-AF9C-628A59D78262}" type="sib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586B2B63-9086-4976-B1F3-95C910E651A0}">
      <dgm:prSet phldrT="[文本]"/>
      <dgm:spPr/>
      <dgm:t>
        <a:bodyPr/>
        <a:lstStyle/>
        <a:p>
          <a:r>
            <a:rPr lang="zh-CN" altLang="en-US" dirty="0"/>
            <a:t>部署</a:t>
          </a:r>
        </a:p>
      </dgm:t>
    </dgm:pt>
    <dgm:pt modelId="{B9738A4B-7F24-44E8-815A-EAF42B70E194}" type="par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560C97C1-036A-4A99-BF75-AB43026761BE}" type="sib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39CD725C-74B5-400F-87D4-06FD70824749}">
      <dgm:prSet phldrT="[文本]"/>
      <dgm:spPr/>
      <dgm:t>
        <a:bodyPr/>
        <a:lstStyle/>
        <a:p>
          <a:r>
            <a:rPr lang="zh-CN" altLang="en-US" dirty="0"/>
            <a:t>维护</a:t>
          </a:r>
        </a:p>
      </dgm:t>
    </dgm:pt>
    <dgm:pt modelId="{BC105448-0204-4F9A-AF35-FB6D5B36BAF2}" type="par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22C6C475-1F4E-4007-9D98-C0A368DA0DD9}" type="sib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B7F3776D-9BD6-49E7-979A-09C053A4635F}" type="pres">
      <dgm:prSet presAssocID="{794EF7A6-294F-48CA-92A8-EF7E2AE0DC6C}" presName="Name0" presStyleCnt="0">
        <dgm:presLayoutVars>
          <dgm:dir/>
          <dgm:animLvl val="lvl"/>
          <dgm:resizeHandles val="exact"/>
        </dgm:presLayoutVars>
      </dgm:prSet>
      <dgm:spPr/>
    </dgm:pt>
    <dgm:pt modelId="{FBC5252D-A103-46CF-9233-66C7EAD9EFEE}" type="pres">
      <dgm:prSet presAssocID="{9FDC9ECE-C889-4C5B-AC85-DB06B684EC6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C7F7420F-942A-44CD-9D0D-C632287D75E3}" type="pres">
      <dgm:prSet presAssocID="{8F40FA91-900D-4B76-AB92-0C68B5D849CA}" presName="parTxOnlySpace" presStyleCnt="0"/>
      <dgm:spPr/>
    </dgm:pt>
    <dgm:pt modelId="{40456216-BE73-4EC8-9E98-F4493440FC74}" type="pres">
      <dgm:prSet presAssocID="{F1F40950-660A-4829-A397-55A1679EA21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59BF05F-9505-4B79-B5FA-EE7C55CCC871}" type="pres">
      <dgm:prSet presAssocID="{957FD5FC-07FB-41CC-90C4-3EC09BEAFC19}" presName="parTxOnlySpace" presStyleCnt="0"/>
      <dgm:spPr/>
    </dgm:pt>
    <dgm:pt modelId="{98CDC46E-B173-4671-8E3A-68290FF8BFD3}" type="pres">
      <dgm:prSet presAssocID="{B107C536-6905-4C58-8181-CA33EB26954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D3E25F-940D-444F-82DD-D3A7785ED0C0}" type="pres">
      <dgm:prSet presAssocID="{FDB32B19-7A6D-467E-9388-0854727C0FA3}" presName="parTxOnlySpace" presStyleCnt="0"/>
      <dgm:spPr/>
    </dgm:pt>
    <dgm:pt modelId="{D176897E-46CA-4499-BE77-3512461ED82A}" type="pres">
      <dgm:prSet presAssocID="{13147C25-CDDE-428B-84C9-04493D36997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741B44A-AAF5-4B37-827B-290352CEE7C2}" type="pres">
      <dgm:prSet presAssocID="{A657EB43-8AF0-468D-A909-F5CE28518A45}" presName="parTxOnlySpace" presStyleCnt="0"/>
      <dgm:spPr/>
    </dgm:pt>
    <dgm:pt modelId="{05D33B98-0FE8-480E-9426-A27A58CA3C87}" type="pres">
      <dgm:prSet presAssocID="{F72F0255-BDB2-4A28-9FA7-A6A1E859841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9100A99-A0CD-4FA6-B815-605BE4CC5249}" type="pres">
      <dgm:prSet presAssocID="{EB1E9CFC-8825-46E0-AF9C-628A59D78262}" presName="parTxOnlySpace" presStyleCnt="0"/>
      <dgm:spPr/>
    </dgm:pt>
    <dgm:pt modelId="{E207E85A-3F73-42F7-9F11-5E025C84B35D}" type="pres">
      <dgm:prSet presAssocID="{586B2B63-9086-4976-B1F3-95C910E651A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CF86945-7EC4-4F52-AD24-98DA15EFC585}" type="pres">
      <dgm:prSet presAssocID="{560C97C1-036A-4A99-BF75-AB43026761BE}" presName="parTxOnlySpace" presStyleCnt="0"/>
      <dgm:spPr/>
    </dgm:pt>
    <dgm:pt modelId="{49938D1C-7464-4993-8B23-BE0CD9FC6220}" type="pres">
      <dgm:prSet presAssocID="{39CD725C-74B5-400F-87D4-06FD7082474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6AC918-DEBB-48FA-AF84-0AD40AC7B1F6}" type="presOf" srcId="{B107C536-6905-4C58-8181-CA33EB269544}" destId="{98CDC46E-B173-4671-8E3A-68290FF8BFD3}" srcOrd="0" destOrd="0" presId="urn:microsoft.com/office/officeart/2005/8/layout/chevron1"/>
    <dgm:cxn modelId="{B031691F-E2E7-4D30-A739-E18259D82E46}" type="presOf" srcId="{13147C25-CDDE-428B-84C9-04493D369973}" destId="{D176897E-46CA-4499-BE77-3512461ED82A}" srcOrd="0" destOrd="0" presId="urn:microsoft.com/office/officeart/2005/8/layout/chevron1"/>
    <dgm:cxn modelId="{6A618B42-68A9-49C5-BD25-5775C54362B9}" srcId="{794EF7A6-294F-48CA-92A8-EF7E2AE0DC6C}" destId="{9FDC9ECE-C889-4C5B-AC85-DB06B684EC6B}" srcOrd="0" destOrd="0" parTransId="{06EF3DEF-9F27-4315-8E81-647F8D16353E}" sibTransId="{8F40FA91-900D-4B76-AB92-0C68B5D849CA}"/>
    <dgm:cxn modelId="{F119DF43-59BB-4D7F-9682-A547ECF5A199}" type="presOf" srcId="{F72F0255-BDB2-4A28-9FA7-A6A1E8598419}" destId="{05D33B98-0FE8-480E-9426-A27A58CA3C87}" srcOrd="0" destOrd="0" presId="urn:microsoft.com/office/officeart/2005/8/layout/chevron1"/>
    <dgm:cxn modelId="{01C8D646-940D-442E-89A0-C4E2CE33B5A8}" srcId="{794EF7A6-294F-48CA-92A8-EF7E2AE0DC6C}" destId="{13147C25-CDDE-428B-84C9-04493D369973}" srcOrd="3" destOrd="0" parTransId="{6613C18E-D5C8-4C40-A814-259BF10051D3}" sibTransId="{A657EB43-8AF0-468D-A909-F5CE28518A45}"/>
    <dgm:cxn modelId="{6B1BE56A-C062-498E-8D90-49125035C627}" srcId="{794EF7A6-294F-48CA-92A8-EF7E2AE0DC6C}" destId="{39CD725C-74B5-400F-87D4-06FD70824749}" srcOrd="6" destOrd="0" parTransId="{BC105448-0204-4F9A-AF35-FB6D5B36BAF2}" sibTransId="{22C6C475-1F4E-4007-9D98-C0A368DA0DD9}"/>
    <dgm:cxn modelId="{8B001954-3A4C-4012-85EB-9188FFEE4302}" type="presOf" srcId="{586B2B63-9086-4976-B1F3-95C910E651A0}" destId="{E207E85A-3F73-42F7-9F11-5E025C84B35D}" srcOrd="0" destOrd="0" presId="urn:microsoft.com/office/officeart/2005/8/layout/chevron1"/>
    <dgm:cxn modelId="{73AC075A-9D5C-48DF-8EBE-318FD5536F75}" type="presOf" srcId="{39CD725C-74B5-400F-87D4-06FD70824749}" destId="{49938D1C-7464-4993-8B23-BE0CD9FC6220}" srcOrd="0" destOrd="0" presId="urn:microsoft.com/office/officeart/2005/8/layout/chevron1"/>
    <dgm:cxn modelId="{47412C82-E43D-4E52-B346-085375571F7E}" srcId="{794EF7A6-294F-48CA-92A8-EF7E2AE0DC6C}" destId="{F72F0255-BDB2-4A28-9FA7-A6A1E8598419}" srcOrd="4" destOrd="0" parTransId="{EAEF0CC9-0336-411F-ABE0-8F137169535B}" sibTransId="{EB1E9CFC-8825-46E0-AF9C-628A59D78262}"/>
    <dgm:cxn modelId="{7145E899-7A5A-4192-98E0-DA3F32E08232}" srcId="{794EF7A6-294F-48CA-92A8-EF7E2AE0DC6C}" destId="{586B2B63-9086-4976-B1F3-95C910E651A0}" srcOrd="5" destOrd="0" parTransId="{B9738A4B-7F24-44E8-815A-EAF42B70E194}" sibTransId="{560C97C1-036A-4A99-BF75-AB43026761BE}"/>
    <dgm:cxn modelId="{88668FB1-23DD-4C56-9EAB-D7492367FAC5}" srcId="{794EF7A6-294F-48CA-92A8-EF7E2AE0DC6C}" destId="{F1F40950-660A-4829-A397-55A1679EA213}" srcOrd="1" destOrd="0" parTransId="{5F9BA1FE-3CA6-45ED-8FBA-656FB15062F2}" sibTransId="{957FD5FC-07FB-41CC-90C4-3EC09BEAFC19}"/>
    <dgm:cxn modelId="{84C60ACF-F2A0-481F-A223-CB206E1D5CC5}" srcId="{794EF7A6-294F-48CA-92A8-EF7E2AE0DC6C}" destId="{B107C536-6905-4C58-8181-CA33EB269544}" srcOrd="2" destOrd="0" parTransId="{74EDA043-3AA2-4CC8-9717-2885BC96E554}" sibTransId="{FDB32B19-7A6D-467E-9388-0854727C0FA3}"/>
    <dgm:cxn modelId="{975198D2-5C65-429B-9897-02D0E0553BE6}" type="presOf" srcId="{794EF7A6-294F-48CA-92A8-EF7E2AE0DC6C}" destId="{B7F3776D-9BD6-49E7-979A-09C053A4635F}" srcOrd="0" destOrd="0" presId="urn:microsoft.com/office/officeart/2005/8/layout/chevron1"/>
    <dgm:cxn modelId="{210E6FDD-0225-4248-A38D-12DC43751F2A}" type="presOf" srcId="{F1F40950-660A-4829-A397-55A1679EA213}" destId="{40456216-BE73-4EC8-9E98-F4493440FC74}" srcOrd="0" destOrd="0" presId="urn:microsoft.com/office/officeart/2005/8/layout/chevron1"/>
    <dgm:cxn modelId="{84724FEC-2062-4A2A-839C-0A7D45133DF7}" type="presOf" srcId="{9FDC9ECE-C889-4C5B-AC85-DB06B684EC6B}" destId="{FBC5252D-A103-46CF-9233-66C7EAD9EFEE}" srcOrd="0" destOrd="0" presId="urn:microsoft.com/office/officeart/2005/8/layout/chevron1"/>
    <dgm:cxn modelId="{257B9BFB-9F34-452D-9DF5-CEFBCB79D41E}" type="presParOf" srcId="{B7F3776D-9BD6-49E7-979A-09C053A4635F}" destId="{FBC5252D-A103-46CF-9233-66C7EAD9EFEE}" srcOrd="0" destOrd="0" presId="urn:microsoft.com/office/officeart/2005/8/layout/chevron1"/>
    <dgm:cxn modelId="{92D5FCC4-B18A-421C-B618-BC78A8397246}" type="presParOf" srcId="{B7F3776D-9BD6-49E7-979A-09C053A4635F}" destId="{C7F7420F-942A-44CD-9D0D-C632287D75E3}" srcOrd="1" destOrd="0" presId="urn:microsoft.com/office/officeart/2005/8/layout/chevron1"/>
    <dgm:cxn modelId="{481D4741-EC3F-436B-89BF-42D7B97CDFDB}" type="presParOf" srcId="{B7F3776D-9BD6-49E7-979A-09C053A4635F}" destId="{40456216-BE73-4EC8-9E98-F4493440FC74}" srcOrd="2" destOrd="0" presId="urn:microsoft.com/office/officeart/2005/8/layout/chevron1"/>
    <dgm:cxn modelId="{8E592571-84EE-4CB7-81C6-ADBFFA43B244}" type="presParOf" srcId="{B7F3776D-9BD6-49E7-979A-09C053A4635F}" destId="{959BF05F-9505-4B79-B5FA-EE7C55CCC871}" srcOrd="3" destOrd="0" presId="urn:microsoft.com/office/officeart/2005/8/layout/chevron1"/>
    <dgm:cxn modelId="{6B71D8CA-F6E3-445C-9E37-E632374047AA}" type="presParOf" srcId="{B7F3776D-9BD6-49E7-979A-09C053A4635F}" destId="{98CDC46E-B173-4671-8E3A-68290FF8BFD3}" srcOrd="4" destOrd="0" presId="urn:microsoft.com/office/officeart/2005/8/layout/chevron1"/>
    <dgm:cxn modelId="{18778D23-D20B-4CEB-BF96-6A98987870E0}" type="presParOf" srcId="{B7F3776D-9BD6-49E7-979A-09C053A4635F}" destId="{56D3E25F-940D-444F-82DD-D3A7785ED0C0}" srcOrd="5" destOrd="0" presId="urn:microsoft.com/office/officeart/2005/8/layout/chevron1"/>
    <dgm:cxn modelId="{68259C77-047D-422E-BA2E-E3075BDEB78F}" type="presParOf" srcId="{B7F3776D-9BD6-49E7-979A-09C053A4635F}" destId="{D176897E-46CA-4499-BE77-3512461ED82A}" srcOrd="6" destOrd="0" presId="urn:microsoft.com/office/officeart/2005/8/layout/chevron1"/>
    <dgm:cxn modelId="{5FC4A2FD-E422-464F-81EF-977ABAE7875A}" type="presParOf" srcId="{B7F3776D-9BD6-49E7-979A-09C053A4635F}" destId="{0741B44A-AAF5-4B37-827B-290352CEE7C2}" srcOrd="7" destOrd="0" presId="urn:microsoft.com/office/officeart/2005/8/layout/chevron1"/>
    <dgm:cxn modelId="{2DB02E51-C658-4F50-9F58-33810CA3A7B4}" type="presParOf" srcId="{B7F3776D-9BD6-49E7-979A-09C053A4635F}" destId="{05D33B98-0FE8-480E-9426-A27A58CA3C87}" srcOrd="8" destOrd="0" presId="urn:microsoft.com/office/officeart/2005/8/layout/chevron1"/>
    <dgm:cxn modelId="{26175004-CE62-4116-B19E-91B8DF0D359B}" type="presParOf" srcId="{B7F3776D-9BD6-49E7-979A-09C053A4635F}" destId="{09100A99-A0CD-4FA6-B815-605BE4CC5249}" srcOrd="9" destOrd="0" presId="urn:microsoft.com/office/officeart/2005/8/layout/chevron1"/>
    <dgm:cxn modelId="{F2058A9F-15FE-4883-A6DD-EC64ECF6FF76}" type="presParOf" srcId="{B7F3776D-9BD6-49E7-979A-09C053A4635F}" destId="{E207E85A-3F73-42F7-9F11-5E025C84B35D}" srcOrd="10" destOrd="0" presId="urn:microsoft.com/office/officeart/2005/8/layout/chevron1"/>
    <dgm:cxn modelId="{4DB7B0A6-6BB3-4888-9F19-108C68EE43B3}" type="presParOf" srcId="{B7F3776D-9BD6-49E7-979A-09C053A4635F}" destId="{6CF86945-7EC4-4F52-AD24-98DA15EFC585}" srcOrd="11" destOrd="0" presId="urn:microsoft.com/office/officeart/2005/8/layout/chevron1"/>
    <dgm:cxn modelId="{8B64075B-08C6-4763-9480-8B0431C75F98}" type="presParOf" srcId="{B7F3776D-9BD6-49E7-979A-09C053A4635F}" destId="{49938D1C-7464-4993-8B23-BE0CD9FC6220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EF7A6-294F-48CA-92A8-EF7E2AE0DC6C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9FDC9ECE-C889-4C5B-AC85-DB06B684EC6B}">
      <dgm:prSet phldrT="[文本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/>
            <a:t>规划</a:t>
          </a:r>
        </a:p>
      </dgm:t>
    </dgm:pt>
    <dgm:pt modelId="{06EF3DEF-9F27-4315-8E81-647F8D16353E}" type="par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8F40FA91-900D-4B76-AB92-0C68B5D849CA}" type="sib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F1F40950-660A-4829-A397-55A1679EA213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/>
            <a:t>代码</a:t>
          </a:r>
        </a:p>
      </dgm:t>
    </dgm:pt>
    <dgm:pt modelId="{5F9BA1FE-3CA6-45ED-8FBA-656FB15062F2}" type="par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957FD5FC-07FB-41CC-90C4-3EC09BEAFC19}" type="sib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B107C536-6905-4C58-8181-CA33EB269544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构建</a:t>
          </a:r>
        </a:p>
      </dgm:t>
    </dgm:pt>
    <dgm:pt modelId="{74EDA043-3AA2-4CC8-9717-2885BC96E554}" type="par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FDB32B19-7A6D-467E-9388-0854727C0FA3}" type="sib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13147C25-CDDE-428B-84C9-04493D369973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/>
            <a:t>测试</a:t>
          </a:r>
        </a:p>
      </dgm:t>
    </dgm:pt>
    <dgm:pt modelId="{6613C18E-D5C8-4C40-A814-259BF10051D3}" type="par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A657EB43-8AF0-468D-A909-F5CE28518A45}" type="sib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F72F0255-BDB2-4A28-9FA7-A6A1E8598419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发布</a:t>
          </a:r>
        </a:p>
      </dgm:t>
    </dgm:pt>
    <dgm:pt modelId="{EAEF0CC9-0336-411F-ABE0-8F137169535B}" type="par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EB1E9CFC-8825-46E0-AF9C-628A59D78262}" type="sib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586B2B63-9086-4976-B1F3-95C910E651A0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/>
            <a:t>部署</a:t>
          </a:r>
        </a:p>
      </dgm:t>
    </dgm:pt>
    <dgm:pt modelId="{B9738A4B-7F24-44E8-815A-EAF42B70E194}" type="par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560C97C1-036A-4A99-BF75-AB43026761BE}" type="sib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39CD725C-74B5-400F-87D4-06FD70824749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维护</a:t>
          </a:r>
        </a:p>
      </dgm:t>
    </dgm:pt>
    <dgm:pt modelId="{BC105448-0204-4F9A-AF35-FB6D5B36BAF2}" type="par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22C6C475-1F4E-4007-9D98-C0A368DA0DD9}" type="sib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B7F3776D-9BD6-49E7-979A-09C053A4635F}" type="pres">
      <dgm:prSet presAssocID="{794EF7A6-294F-48CA-92A8-EF7E2AE0DC6C}" presName="Name0" presStyleCnt="0">
        <dgm:presLayoutVars>
          <dgm:dir/>
          <dgm:animLvl val="lvl"/>
          <dgm:resizeHandles val="exact"/>
        </dgm:presLayoutVars>
      </dgm:prSet>
      <dgm:spPr/>
    </dgm:pt>
    <dgm:pt modelId="{FBC5252D-A103-46CF-9233-66C7EAD9EFEE}" type="pres">
      <dgm:prSet presAssocID="{9FDC9ECE-C889-4C5B-AC85-DB06B684EC6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C7F7420F-942A-44CD-9D0D-C632287D75E3}" type="pres">
      <dgm:prSet presAssocID="{8F40FA91-900D-4B76-AB92-0C68B5D849CA}" presName="parTxOnlySpace" presStyleCnt="0"/>
      <dgm:spPr/>
    </dgm:pt>
    <dgm:pt modelId="{40456216-BE73-4EC8-9E98-F4493440FC74}" type="pres">
      <dgm:prSet presAssocID="{F1F40950-660A-4829-A397-55A1679EA21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59BF05F-9505-4B79-B5FA-EE7C55CCC871}" type="pres">
      <dgm:prSet presAssocID="{957FD5FC-07FB-41CC-90C4-3EC09BEAFC19}" presName="parTxOnlySpace" presStyleCnt="0"/>
      <dgm:spPr/>
    </dgm:pt>
    <dgm:pt modelId="{98CDC46E-B173-4671-8E3A-68290FF8BFD3}" type="pres">
      <dgm:prSet presAssocID="{B107C536-6905-4C58-8181-CA33EB26954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D3E25F-940D-444F-82DD-D3A7785ED0C0}" type="pres">
      <dgm:prSet presAssocID="{FDB32B19-7A6D-467E-9388-0854727C0FA3}" presName="parTxOnlySpace" presStyleCnt="0"/>
      <dgm:spPr/>
    </dgm:pt>
    <dgm:pt modelId="{D176897E-46CA-4499-BE77-3512461ED82A}" type="pres">
      <dgm:prSet presAssocID="{13147C25-CDDE-428B-84C9-04493D36997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741B44A-AAF5-4B37-827B-290352CEE7C2}" type="pres">
      <dgm:prSet presAssocID="{A657EB43-8AF0-468D-A909-F5CE28518A45}" presName="parTxOnlySpace" presStyleCnt="0"/>
      <dgm:spPr/>
    </dgm:pt>
    <dgm:pt modelId="{05D33B98-0FE8-480E-9426-A27A58CA3C87}" type="pres">
      <dgm:prSet presAssocID="{F72F0255-BDB2-4A28-9FA7-A6A1E859841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9100A99-A0CD-4FA6-B815-605BE4CC5249}" type="pres">
      <dgm:prSet presAssocID="{EB1E9CFC-8825-46E0-AF9C-628A59D78262}" presName="parTxOnlySpace" presStyleCnt="0"/>
      <dgm:spPr/>
    </dgm:pt>
    <dgm:pt modelId="{E207E85A-3F73-42F7-9F11-5E025C84B35D}" type="pres">
      <dgm:prSet presAssocID="{586B2B63-9086-4976-B1F3-95C910E651A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CF86945-7EC4-4F52-AD24-98DA15EFC585}" type="pres">
      <dgm:prSet presAssocID="{560C97C1-036A-4A99-BF75-AB43026761BE}" presName="parTxOnlySpace" presStyleCnt="0"/>
      <dgm:spPr/>
    </dgm:pt>
    <dgm:pt modelId="{49938D1C-7464-4993-8B23-BE0CD9FC6220}" type="pres">
      <dgm:prSet presAssocID="{39CD725C-74B5-400F-87D4-06FD7082474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6AC918-DEBB-48FA-AF84-0AD40AC7B1F6}" type="presOf" srcId="{B107C536-6905-4C58-8181-CA33EB269544}" destId="{98CDC46E-B173-4671-8E3A-68290FF8BFD3}" srcOrd="0" destOrd="0" presId="urn:microsoft.com/office/officeart/2005/8/layout/chevron1"/>
    <dgm:cxn modelId="{B031691F-E2E7-4D30-A739-E18259D82E46}" type="presOf" srcId="{13147C25-CDDE-428B-84C9-04493D369973}" destId="{D176897E-46CA-4499-BE77-3512461ED82A}" srcOrd="0" destOrd="0" presId="urn:microsoft.com/office/officeart/2005/8/layout/chevron1"/>
    <dgm:cxn modelId="{6A618B42-68A9-49C5-BD25-5775C54362B9}" srcId="{794EF7A6-294F-48CA-92A8-EF7E2AE0DC6C}" destId="{9FDC9ECE-C889-4C5B-AC85-DB06B684EC6B}" srcOrd="0" destOrd="0" parTransId="{06EF3DEF-9F27-4315-8E81-647F8D16353E}" sibTransId="{8F40FA91-900D-4B76-AB92-0C68B5D849CA}"/>
    <dgm:cxn modelId="{F119DF43-59BB-4D7F-9682-A547ECF5A199}" type="presOf" srcId="{F72F0255-BDB2-4A28-9FA7-A6A1E8598419}" destId="{05D33B98-0FE8-480E-9426-A27A58CA3C87}" srcOrd="0" destOrd="0" presId="urn:microsoft.com/office/officeart/2005/8/layout/chevron1"/>
    <dgm:cxn modelId="{01C8D646-940D-442E-89A0-C4E2CE33B5A8}" srcId="{794EF7A6-294F-48CA-92A8-EF7E2AE0DC6C}" destId="{13147C25-CDDE-428B-84C9-04493D369973}" srcOrd="3" destOrd="0" parTransId="{6613C18E-D5C8-4C40-A814-259BF10051D3}" sibTransId="{A657EB43-8AF0-468D-A909-F5CE28518A45}"/>
    <dgm:cxn modelId="{6B1BE56A-C062-498E-8D90-49125035C627}" srcId="{794EF7A6-294F-48CA-92A8-EF7E2AE0DC6C}" destId="{39CD725C-74B5-400F-87D4-06FD70824749}" srcOrd="6" destOrd="0" parTransId="{BC105448-0204-4F9A-AF35-FB6D5B36BAF2}" sibTransId="{22C6C475-1F4E-4007-9D98-C0A368DA0DD9}"/>
    <dgm:cxn modelId="{8B001954-3A4C-4012-85EB-9188FFEE4302}" type="presOf" srcId="{586B2B63-9086-4976-B1F3-95C910E651A0}" destId="{E207E85A-3F73-42F7-9F11-5E025C84B35D}" srcOrd="0" destOrd="0" presId="urn:microsoft.com/office/officeart/2005/8/layout/chevron1"/>
    <dgm:cxn modelId="{73AC075A-9D5C-48DF-8EBE-318FD5536F75}" type="presOf" srcId="{39CD725C-74B5-400F-87D4-06FD70824749}" destId="{49938D1C-7464-4993-8B23-BE0CD9FC6220}" srcOrd="0" destOrd="0" presId="urn:microsoft.com/office/officeart/2005/8/layout/chevron1"/>
    <dgm:cxn modelId="{47412C82-E43D-4E52-B346-085375571F7E}" srcId="{794EF7A6-294F-48CA-92A8-EF7E2AE0DC6C}" destId="{F72F0255-BDB2-4A28-9FA7-A6A1E8598419}" srcOrd="4" destOrd="0" parTransId="{EAEF0CC9-0336-411F-ABE0-8F137169535B}" sibTransId="{EB1E9CFC-8825-46E0-AF9C-628A59D78262}"/>
    <dgm:cxn modelId="{7145E899-7A5A-4192-98E0-DA3F32E08232}" srcId="{794EF7A6-294F-48CA-92A8-EF7E2AE0DC6C}" destId="{586B2B63-9086-4976-B1F3-95C910E651A0}" srcOrd="5" destOrd="0" parTransId="{B9738A4B-7F24-44E8-815A-EAF42B70E194}" sibTransId="{560C97C1-036A-4A99-BF75-AB43026761BE}"/>
    <dgm:cxn modelId="{88668FB1-23DD-4C56-9EAB-D7492367FAC5}" srcId="{794EF7A6-294F-48CA-92A8-EF7E2AE0DC6C}" destId="{F1F40950-660A-4829-A397-55A1679EA213}" srcOrd="1" destOrd="0" parTransId="{5F9BA1FE-3CA6-45ED-8FBA-656FB15062F2}" sibTransId="{957FD5FC-07FB-41CC-90C4-3EC09BEAFC19}"/>
    <dgm:cxn modelId="{84C60ACF-F2A0-481F-A223-CB206E1D5CC5}" srcId="{794EF7A6-294F-48CA-92A8-EF7E2AE0DC6C}" destId="{B107C536-6905-4C58-8181-CA33EB269544}" srcOrd="2" destOrd="0" parTransId="{74EDA043-3AA2-4CC8-9717-2885BC96E554}" sibTransId="{FDB32B19-7A6D-467E-9388-0854727C0FA3}"/>
    <dgm:cxn modelId="{975198D2-5C65-429B-9897-02D0E0553BE6}" type="presOf" srcId="{794EF7A6-294F-48CA-92A8-EF7E2AE0DC6C}" destId="{B7F3776D-9BD6-49E7-979A-09C053A4635F}" srcOrd="0" destOrd="0" presId="urn:microsoft.com/office/officeart/2005/8/layout/chevron1"/>
    <dgm:cxn modelId="{210E6FDD-0225-4248-A38D-12DC43751F2A}" type="presOf" srcId="{F1F40950-660A-4829-A397-55A1679EA213}" destId="{40456216-BE73-4EC8-9E98-F4493440FC74}" srcOrd="0" destOrd="0" presId="urn:microsoft.com/office/officeart/2005/8/layout/chevron1"/>
    <dgm:cxn modelId="{84724FEC-2062-4A2A-839C-0A7D45133DF7}" type="presOf" srcId="{9FDC9ECE-C889-4C5B-AC85-DB06B684EC6B}" destId="{FBC5252D-A103-46CF-9233-66C7EAD9EFEE}" srcOrd="0" destOrd="0" presId="urn:microsoft.com/office/officeart/2005/8/layout/chevron1"/>
    <dgm:cxn modelId="{257B9BFB-9F34-452D-9DF5-CEFBCB79D41E}" type="presParOf" srcId="{B7F3776D-9BD6-49E7-979A-09C053A4635F}" destId="{FBC5252D-A103-46CF-9233-66C7EAD9EFEE}" srcOrd="0" destOrd="0" presId="urn:microsoft.com/office/officeart/2005/8/layout/chevron1"/>
    <dgm:cxn modelId="{92D5FCC4-B18A-421C-B618-BC78A8397246}" type="presParOf" srcId="{B7F3776D-9BD6-49E7-979A-09C053A4635F}" destId="{C7F7420F-942A-44CD-9D0D-C632287D75E3}" srcOrd="1" destOrd="0" presId="urn:microsoft.com/office/officeart/2005/8/layout/chevron1"/>
    <dgm:cxn modelId="{481D4741-EC3F-436B-89BF-42D7B97CDFDB}" type="presParOf" srcId="{B7F3776D-9BD6-49E7-979A-09C053A4635F}" destId="{40456216-BE73-4EC8-9E98-F4493440FC74}" srcOrd="2" destOrd="0" presId="urn:microsoft.com/office/officeart/2005/8/layout/chevron1"/>
    <dgm:cxn modelId="{8E592571-84EE-4CB7-81C6-ADBFFA43B244}" type="presParOf" srcId="{B7F3776D-9BD6-49E7-979A-09C053A4635F}" destId="{959BF05F-9505-4B79-B5FA-EE7C55CCC871}" srcOrd="3" destOrd="0" presId="urn:microsoft.com/office/officeart/2005/8/layout/chevron1"/>
    <dgm:cxn modelId="{6B71D8CA-F6E3-445C-9E37-E632374047AA}" type="presParOf" srcId="{B7F3776D-9BD6-49E7-979A-09C053A4635F}" destId="{98CDC46E-B173-4671-8E3A-68290FF8BFD3}" srcOrd="4" destOrd="0" presId="urn:microsoft.com/office/officeart/2005/8/layout/chevron1"/>
    <dgm:cxn modelId="{18778D23-D20B-4CEB-BF96-6A98987870E0}" type="presParOf" srcId="{B7F3776D-9BD6-49E7-979A-09C053A4635F}" destId="{56D3E25F-940D-444F-82DD-D3A7785ED0C0}" srcOrd="5" destOrd="0" presId="urn:microsoft.com/office/officeart/2005/8/layout/chevron1"/>
    <dgm:cxn modelId="{68259C77-047D-422E-BA2E-E3075BDEB78F}" type="presParOf" srcId="{B7F3776D-9BD6-49E7-979A-09C053A4635F}" destId="{D176897E-46CA-4499-BE77-3512461ED82A}" srcOrd="6" destOrd="0" presId="urn:microsoft.com/office/officeart/2005/8/layout/chevron1"/>
    <dgm:cxn modelId="{5FC4A2FD-E422-464F-81EF-977ABAE7875A}" type="presParOf" srcId="{B7F3776D-9BD6-49E7-979A-09C053A4635F}" destId="{0741B44A-AAF5-4B37-827B-290352CEE7C2}" srcOrd="7" destOrd="0" presId="urn:microsoft.com/office/officeart/2005/8/layout/chevron1"/>
    <dgm:cxn modelId="{2DB02E51-C658-4F50-9F58-33810CA3A7B4}" type="presParOf" srcId="{B7F3776D-9BD6-49E7-979A-09C053A4635F}" destId="{05D33B98-0FE8-480E-9426-A27A58CA3C87}" srcOrd="8" destOrd="0" presId="urn:microsoft.com/office/officeart/2005/8/layout/chevron1"/>
    <dgm:cxn modelId="{26175004-CE62-4116-B19E-91B8DF0D359B}" type="presParOf" srcId="{B7F3776D-9BD6-49E7-979A-09C053A4635F}" destId="{09100A99-A0CD-4FA6-B815-605BE4CC5249}" srcOrd="9" destOrd="0" presId="urn:microsoft.com/office/officeart/2005/8/layout/chevron1"/>
    <dgm:cxn modelId="{F2058A9F-15FE-4883-A6DD-EC64ECF6FF76}" type="presParOf" srcId="{B7F3776D-9BD6-49E7-979A-09C053A4635F}" destId="{E207E85A-3F73-42F7-9F11-5E025C84B35D}" srcOrd="10" destOrd="0" presId="urn:microsoft.com/office/officeart/2005/8/layout/chevron1"/>
    <dgm:cxn modelId="{4DB7B0A6-6BB3-4888-9F19-108C68EE43B3}" type="presParOf" srcId="{B7F3776D-9BD6-49E7-979A-09C053A4635F}" destId="{6CF86945-7EC4-4F52-AD24-98DA15EFC585}" srcOrd="11" destOrd="0" presId="urn:microsoft.com/office/officeart/2005/8/layout/chevron1"/>
    <dgm:cxn modelId="{8B64075B-08C6-4763-9480-8B0431C75F98}" type="presParOf" srcId="{B7F3776D-9BD6-49E7-979A-09C053A4635F}" destId="{49938D1C-7464-4993-8B23-BE0CD9FC6220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AFBD06-D72D-46F7-88A7-51FCFC95423E}" type="doc">
      <dgm:prSet loTypeId="urn:microsoft.com/office/officeart/2005/8/layout/StepDownProcess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8DC311-2C21-4EDA-9FBB-08E47AD2935B}">
      <dgm:prSet phldrT="[文本]"/>
      <dgm:spPr/>
      <dgm:t>
        <a:bodyPr/>
        <a:lstStyle/>
        <a:p>
          <a:r>
            <a:rPr lang="zh-CN" altLang="en-US" dirty="0"/>
            <a:t>需求</a:t>
          </a:r>
        </a:p>
      </dgm:t>
    </dgm:pt>
    <dgm:pt modelId="{83BE8FB1-E64A-4851-90A8-768D8EA01C15}" type="parTrans" cxnId="{6B9C7FE8-2D82-4F13-BD9A-4EC0D515AF9D}">
      <dgm:prSet/>
      <dgm:spPr/>
      <dgm:t>
        <a:bodyPr/>
        <a:lstStyle/>
        <a:p>
          <a:endParaRPr lang="zh-CN" altLang="en-US"/>
        </a:p>
      </dgm:t>
    </dgm:pt>
    <dgm:pt modelId="{F1A16BD1-4284-4C5C-BED7-57D6DFFD756E}" type="sibTrans" cxnId="{6B9C7FE8-2D82-4F13-BD9A-4EC0D515AF9D}">
      <dgm:prSet/>
      <dgm:spPr/>
      <dgm:t>
        <a:bodyPr/>
        <a:lstStyle/>
        <a:p>
          <a:endParaRPr lang="zh-CN" altLang="en-US"/>
        </a:p>
      </dgm:t>
    </dgm:pt>
    <dgm:pt modelId="{0915F02F-AE66-4A60-9BC4-C3D68B761E72}">
      <dgm:prSet phldrT="[文本]"/>
      <dgm:spPr/>
      <dgm:t>
        <a:bodyPr/>
        <a:lstStyle/>
        <a:p>
          <a:r>
            <a:rPr lang="zh-CN" altLang="en-US" dirty="0"/>
            <a:t>设计</a:t>
          </a:r>
        </a:p>
      </dgm:t>
    </dgm:pt>
    <dgm:pt modelId="{E502C4EC-334A-4DAE-B907-EA333FC9C526}" type="parTrans" cxnId="{17428AE7-1942-4B7B-85E2-BCF84B5A8EC5}">
      <dgm:prSet/>
      <dgm:spPr/>
      <dgm:t>
        <a:bodyPr/>
        <a:lstStyle/>
        <a:p>
          <a:endParaRPr lang="zh-CN" altLang="en-US"/>
        </a:p>
      </dgm:t>
    </dgm:pt>
    <dgm:pt modelId="{8B6CA166-FE3E-4277-ACBD-20B8171E9486}" type="sibTrans" cxnId="{17428AE7-1942-4B7B-85E2-BCF84B5A8EC5}">
      <dgm:prSet/>
      <dgm:spPr/>
      <dgm:t>
        <a:bodyPr/>
        <a:lstStyle/>
        <a:p>
          <a:endParaRPr lang="zh-CN" altLang="en-US"/>
        </a:p>
      </dgm:t>
    </dgm:pt>
    <dgm:pt modelId="{288C28E9-AC99-4FAC-B355-A2B922584E80}">
      <dgm:prSet phldrT="[文本]"/>
      <dgm:spPr/>
      <dgm:t>
        <a:bodyPr/>
        <a:lstStyle/>
        <a:p>
          <a:r>
            <a:rPr lang="zh-CN" altLang="en-US" dirty="0"/>
            <a:t>卡发</a:t>
          </a:r>
        </a:p>
      </dgm:t>
    </dgm:pt>
    <dgm:pt modelId="{312C7FFA-D596-4782-A7D1-FEB9E23E5E0B}" type="parTrans" cxnId="{A6BDAF78-0E33-4129-A6EC-35CDDAB91E20}">
      <dgm:prSet/>
      <dgm:spPr/>
      <dgm:t>
        <a:bodyPr/>
        <a:lstStyle/>
        <a:p>
          <a:endParaRPr lang="zh-CN" altLang="en-US"/>
        </a:p>
      </dgm:t>
    </dgm:pt>
    <dgm:pt modelId="{7E146790-4F83-4DDD-B1C0-FCA1FA2D42FB}" type="sibTrans" cxnId="{A6BDAF78-0E33-4129-A6EC-35CDDAB91E20}">
      <dgm:prSet/>
      <dgm:spPr/>
      <dgm:t>
        <a:bodyPr/>
        <a:lstStyle/>
        <a:p>
          <a:endParaRPr lang="zh-CN" altLang="en-US"/>
        </a:p>
      </dgm:t>
    </dgm:pt>
    <dgm:pt modelId="{C27C9DCF-1D11-4C82-B765-401313B757EE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9A18CA45-FB20-4435-A39E-3AC021215765}" type="parTrans" cxnId="{A64CD462-678B-4AB7-881C-B8DCDB1CF26E}">
      <dgm:prSet/>
      <dgm:spPr/>
      <dgm:t>
        <a:bodyPr/>
        <a:lstStyle/>
        <a:p>
          <a:endParaRPr lang="zh-CN" altLang="en-US"/>
        </a:p>
      </dgm:t>
    </dgm:pt>
    <dgm:pt modelId="{FA7EC308-1A83-4A79-A482-B800AADC9D97}" type="sibTrans" cxnId="{A64CD462-678B-4AB7-881C-B8DCDB1CF26E}">
      <dgm:prSet/>
      <dgm:spPr/>
      <dgm:t>
        <a:bodyPr/>
        <a:lstStyle/>
        <a:p>
          <a:endParaRPr lang="zh-CN" altLang="en-US"/>
        </a:p>
      </dgm:t>
    </dgm:pt>
    <dgm:pt modelId="{28413368-F87F-441E-90EE-9DCF4F48AB87}">
      <dgm:prSet phldrT="[文本]"/>
      <dgm:spPr/>
      <dgm:t>
        <a:bodyPr/>
        <a:lstStyle/>
        <a:p>
          <a:r>
            <a:rPr lang="zh-CN" altLang="en-US" dirty="0"/>
            <a:t>部署</a:t>
          </a:r>
        </a:p>
      </dgm:t>
    </dgm:pt>
    <dgm:pt modelId="{EB454987-7158-4339-9A9C-C08B0264DBD3}" type="parTrans" cxnId="{314E2CFB-F6AB-44FB-B8B8-7D02D07B58EA}">
      <dgm:prSet/>
      <dgm:spPr/>
      <dgm:t>
        <a:bodyPr/>
        <a:lstStyle/>
        <a:p>
          <a:endParaRPr lang="zh-CN" altLang="en-US"/>
        </a:p>
      </dgm:t>
    </dgm:pt>
    <dgm:pt modelId="{32621234-88DF-4FCA-B672-C81A20EF8A4A}" type="sibTrans" cxnId="{314E2CFB-F6AB-44FB-B8B8-7D02D07B58EA}">
      <dgm:prSet/>
      <dgm:spPr/>
      <dgm:t>
        <a:bodyPr/>
        <a:lstStyle/>
        <a:p>
          <a:endParaRPr lang="zh-CN" altLang="en-US"/>
        </a:p>
      </dgm:t>
    </dgm:pt>
    <dgm:pt modelId="{E14CD452-9970-4A99-BE43-B9B774286032}" type="pres">
      <dgm:prSet presAssocID="{E8AFBD06-D72D-46F7-88A7-51FCFC95423E}" presName="rootnode" presStyleCnt="0">
        <dgm:presLayoutVars>
          <dgm:chMax/>
          <dgm:chPref/>
          <dgm:dir/>
          <dgm:animLvl val="lvl"/>
        </dgm:presLayoutVars>
      </dgm:prSet>
      <dgm:spPr/>
    </dgm:pt>
    <dgm:pt modelId="{C22FB6F9-4326-4A3D-A55E-A796CD492B4E}" type="pres">
      <dgm:prSet presAssocID="{2A8DC311-2C21-4EDA-9FBB-08E47AD2935B}" presName="composite" presStyleCnt="0"/>
      <dgm:spPr/>
    </dgm:pt>
    <dgm:pt modelId="{4CBD38FC-FCFE-4DFF-96EC-2ED4F4447D5A}" type="pres">
      <dgm:prSet presAssocID="{2A8DC311-2C21-4EDA-9FBB-08E47AD2935B}" presName="bentUpArrow1" presStyleLbl="alignImgPlace1" presStyleIdx="0" presStyleCnt="4"/>
      <dgm:spPr/>
    </dgm:pt>
    <dgm:pt modelId="{F6DBD816-0511-461F-8AE8-4AE81DF6E8AE}" type="pres">
      <dgm:prSet presAssocID="{2A8DC311-2C21-4EDA-9FBB-08E47AD2935B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D8A6F10-D7D6-468E-9074-0F5B183E6833}" type="pres">
      <dgm:prSet presAssocID="{2A8DC311-2C21-4EDA-9FBB-08E47AD2935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A22A6EF-AEFD-40DC-9B45-8EAAC9D15F9D}" type="pres">
      <dgm:prSet presAssocID="{F1A16BD1-4284-4C5C-BED7-57D6DFFD756E}" presName="sibTrans" presStyleCnt="0"/>
      <dgm:spPr/>
    </dgm:pt>
    <dgm:pt modelId="{53DD73BA-0EFA-44DB-A3DA-5D97F976E39F}" type="pres">
      <dgm:prSet presAssocID="{0915F02F-AE66-4A60-9BC4-C3D68B761E72}" presName="composite" presStyleCnt="0"/>
      <dgm:spPr/>
    </dgm:pt>
    <dgm:pt modelId="{8FF0B39C-0CEA-427E-BDAB-9F1C291DBC30}" type="pres">
      <dgm:prSet presAssocID="{0915F02F-AE66-4A60-9BC4-C3D68B761E72}" presName="bentUpArrow1" presStyleLbl="alignImgPlace1" presStyleIdx="1" presStyleCnt="4"/>
      <dgm:spPr/>
    </dgm:pt>
    <dgm:pt modelId="{C45B95A6-9816-4D3E-99B9-0ADF7903601F}" type="pres">
      <dgm:prSet presAssocID="{0915F02F-AE66-4A60-9BC4-C3D68B761E7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4B4A1DEC-EE9F-4CA9-8592-925330ACD33F}" type="pres">
      <dgm:prSet presAssocID="{0915F02F-AE66-4A60-9BC4-C3D68B761E7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C9F981F-A573-4CA9-B742-62F3DD5D68A1}" type="pres">
      <dgm:prSet presAssocID="{8B6CA166-FE3E-4277-ACBD-20B8171E9486}" presName="sibTrans" presStyleCnt="0"/>
      <dgm:spPr/>
    </dgm:pt>
    <dgm:pt modelId="{E8BC1AD8-61B0-4CA4-9823-59957E1409ED}" type="pres">
      <dgm:prSet presAssocID="{288C28E9-AC99-4FAC-B355-A2B922584E80}" presName="composite" presStyleCnt="0"/>
      <dgm:spPr/>
    </dgm:pt>
    <dgm:pt modelId="{32C6D05F-6425-4EE3-975F-653282B60C76}" type="pres">
      <dgm:prSet presAssocID="{288C28E9-AC99-4FAC-B355-A2B922584E80}" presName="bentUpArrow1" presStyleLbl="alignImgPlace1" presStyleIdx="2" presStyleCnt="4"/>
      <dgm:spPr/>
    </dgm:pt>
    <dgm:pt modelId="{4C645DE4-2339-47C5-A43E-83CCEA7B4669}" type="pres">
      <dgm:prSet presAssocID="{288C28E9-AC99-4FAC-B355-A2B922584E80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E4B59C9-259D-4C43-9F7B-3E3C8E19FD5D}" type="pres">
      <dgm:prSet presAssocID="{288C28E9-AC99-4FAC-B355-A2B922584E8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D6E79A6-6FA9-4B59-BDAC-08B1FDD0C561}" type="pres">
      <dgm:prSet presAssocID="{7E146790-4F83-4DDD-B1C0-FCA1FA2D42FB}" presName="sibTrans" presStyleCnt="0"/>
      <dgm:spPr/>
    </dgm:pt>
    <dgm:pt modelId="{3A797B94-80C5-4D13-A72B-3E7274B61298}" type="pres">
      <dgm:prSet presAssocID="{C27C9DCF-1D11-4C82-B765-401313B757EE}" presName="composite" presStyleCnt="0"/>
      <dgm:spPr/>
    </dgm:pt>
    <dgm:pt modelId="{A2EF2A7F-C74F-42FE-A23C-20D23480EDFA}" type="pres">
      <dgm:prSet presAssocID="{C27C9DCF-1D11-4C82-B765-401313B757EE}" presName="bentUpArrow1" presStyleLbl="alignImgPlace1" presStyleIdx="3" presStyleCnt="4"/>
      <dgm:spPr/>
    </dgm:pt>
    <dgm:pt modelId="{DE4782EE-E303-4A41-AF48-9B571F6CC734}" type="pres">
      <dgm:prSet presAssocID="{C27C9DCF-1D11-4C82-B765-401313B757E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42F76D8F-9314-4954-9DC3-E7F08AD06C4D}" type="pres">
      <dgm:prSet presAssocID="{C27C9DCF-1D11-4C82-B765-401313B757EE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D2D7922-2227-442F-B0D5-BDDD95FA2F89}" type="pres">
      <dgm:prSet presAssocID="{FA7EC308-1A83-4A79-A482-B800AADC9D97}" presName="sibTrans" presStyleCnt="0"/>
      <dgm:spPr/>
    </dgm:pt>
    <dgm:pt modelId="{C7C81737-0726-4C5C-AF27-12E600CF1A39}" type="pres">
      <dgm:prSet presAssocID="{28413368-F87F-441E-90EE-9DCF4F48AB87}" presName="composite" presStyleCnt="0"/>
      <dgm:spPr/>
    </dgm:pt>
    <dgm:pt modelId="{B1672EBD-3F05-4C51-9A2D-A91B728530F6}" type="pres">
      <dgm:prSet presAssocID="{28413368-F87F-441E-90EE-9DCF4F48AB8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DA8E8210-F6E1-4E7A-8E06-85A0301C5DC6}" type="presOf" srcId="{E8AFBD06-D72D-46F7-88A7-51FCFC95423E}" destId="{E14CD452-9970-4A99-BE43-B9B774286032}" srcOrd="0" destOrd="0" presId="urn:microsoft.com/office/officeart/2005/8/layout/StepDownProcess"/>
    <dgm:cxn modelId="{A64CD462-678B-4AB7-881C-B8DCDB1CF26E}" srcId="{E8AFBD06-D72D-46F7-88A7-51FCFC95423E}" destId="{C27C9DCF-1D11-4C82-B765-401313B757EE}" srcOrd="3" destOrd="0" parTransId="{9A18CA45-FB20-4435-A39E-3AC021215765}" sibTransId="{FA7EC308-1A83-4A79-A482-B800AADC9D97}"/>
    <dgm:cxn modelId="{A35BEC67-71BB-4F4E-9519-DC229ACEC3B3}" type="presOf" srcId="{28413368-F87F-441E-90EE-9DCF4F48AB87}" destId="{B1672EBD-3F05-4C51-9A2D-A91B728530F6}" srcOrd="0" destOrd="0" presId="urn:microsoft.com/office/officeart/2005/8/layout/StepDownProcess"/>
    <dgm:cxn modelId="{295E1A50-620E-479E-8D36-0898A34FBAC4}" type="presOf" srcId="{0915F02F-AE66-4A60-9BC4-C3D68B761E72}" destId="{C45B95A6-9816-4D3E-99B9-0ADF7903601F}" srcOrd="0" destOrd="0" presId="urn:microsoft.com/office/officeart/2005/8/layout/StepDownProcess"/>
    <dgm:cxn modelId="{A6BDAF78-0E33-4129-A6EC-35CDDAB91E20}" srcId="{E8AFBD06-D72D-46F7-88A7-51FCFC95423E}" destId="{288C28E9-AC99-4FAC-B355-A2B922584E80}" srcOrd="2" destOrd="0" parTransId="{312C7FFA-D596-4782-A7D1-FEB9E23E5E0B}" sibTransId="{7E146790-4F83-4DDD-B1C0-FCA1FA2D42FB}"/>
    <dgm:cxn modelId="{6B0DEF7F-5040-4ABC-8A95-B806C2F72448}" type="presOf" srcId="{2A8DC311-2C21-4EDA-9FBB-08E47AD2935B}" destId="{F6DBD816-0511-461F-8AE8-4AE81DF6E8AE}" srcOrd="0" destOrd="0" presId="urn:microsoft.com/office/officeart/2005/8/layout/StepDownProcess"/>
    <dgm:cxn modelId="{1041B683-EC2F-4689-9025-60052DDC3A26}" type="presOf" srcId="{288C28E9-AC99-4FAC-B355-A2B922584E80}" destId="{4C645DE4-2339-47C5-A43E-83CCEA7B4669}" srcOrd="0" destOrd="0" presId="urn:microsoft.com/office/officeart/2005/8/layout/StepDownProcess"/>
    <dgm:cxn modelId="{4DC9E8D0-C0F0-4067-A14D-C0565E4A07EE}" type="presOf" srcId="{C27C9DCF-1D11-4C82-B765-401313B757EE}" destId="{DE4782EE-E303-4A41-AF48-9B571F6CC734}" srcOrd="0" destOrd="0" presId="urn:microsoft.com/office/officeart/2005/8/layout/StepDownProcess"/>
    <dgm:cxn modelId="{17428AE7-1942-4B7B-85E2-BCF84B5A8EC5}" srcId="{E8AFBD06-D72D-46F7-88A7-51FCFC95423E}" destId="{0915F02F-AE66-4A60-9BC4-C3D68B761E72}" srcOrd="1" destOrd="0" parTransId="{E502C4EC-334A-4DAE-B907-EA333FC9C526}" sibTransId="{8B6CA166-FE3E-4277-ACBD-20B8171E9486}"/>
    <dgm:cxn modelId="{6B9C7FE8-2D82-4F13-BD9A-4EC0D515AF9D}" srcId="{E8AFBD06-D72D-46F7-88A7-51FCFC95423E}" destId="{2A8DC311-2C21-4EDA-9FBB-08E47AD2935B}" srcOrd="0" destOrd="0" parTransId="{83BE8FB1-E64A-4851-90A8-768D8EA01C15}" sibTransId="{F1A16BD1-4284-4C5C-BED7-57D6DFFD756E}"/>
    <dgm:cxn modelId="{314E2CFB-F6AB-44FB-B8B8-7D02D07B58EA}" srcId="{E8AFBD06-D72D-46F7-88A7-51FCFC95423E}" destId="{28413368-F87F-441E-90EE-9DCF4F48AB87}" srcOrd="4" destOrd="0" parTransId="{EB454987-7158-4339-9A9C-C08B0264DBD3}" sibTransId="{32621234-88DF-4FCA-B672-C81A20EF8A4A}"/>
    <dgm:cxn modelId="{3AEFB659-58E7-43EF-A65A-8FB323BE0D58}" type="presParOf" srcId="{E14CD452-9970-4A99-BE43-B9B774286032}" destId="{C22FB6F9-4326-4A3D-A55E-A796CD492B4E}" srcOrd="0" destOrd="0" presId="urn:microsoft.com/office/officeart/2005/8/layout/StepDownProcess"/>
    <dgm:cxn modelId="{8A8DCF00-DAB4-401E-85F6-4CA0B7429F61}" type="presParOf" srcId="{C22FB6F9-4326-4A3D-A55E-A796CD492B4E}" destId="{4CBD38FC-FCFE-4DFF-96EC-2ED4F4447D5A}" srcOrd="0" destOrd="0" presId="urn:microsoft.com/office/officeart/2005/8/layout/StepDownProcess"/>
    <dgm:cxn modelId="{6E2DDB70-F5D7-48D4-90B6-60E99B55E3FA}" type="presParOf" srcId="{C22FB6F9-4326-4A3D-A55E-A796CD492B4E}" destId="{F6DBD816-0511-461F-8AE8-4AE81DF6E8AE}" srcOrd="1" destOrd="0" presId="urn:microsoft.com/office/officeart/2005/8/layout/StepDownProcess"/>
    <dgm:cxn modelId="{DBC5DB58-6E94-4D80-B785-9645CA5D89BE}" type="presParOf" srcId="{C22FB6F9-4326-4A3D-A55E-A796CD492B4E}" destId="{7D8A6F10-D7D6-468E-9074-0F5B183E6833}" srcOrd="2" destOrd="0" presId="urn:microsoft.com/office/officeart/2005/8/layout/StepDownProcess"/>
    <dgm:cxn modelId="{25A8213E-8F7F-41CD-9943-7AA537095F51}" type="presParOf" srcId="{E14CD452-9970-4A99-BE43-B9B774286032}" destId="{7A22A6EF-AEFD-40DC-9B45-8EAAC9D15F9D}" srcOrd="1" destOrd="0" presId="urn:microsoft.com/office/officeart/2005/8/layout/StepDownProcess"/>
    <dgm:cxn modelId="{6C00D8FA-5696-45EA-A477-606BBF1F6AE4}" type="presParOf" srcId="{E14CD452-9970-4A99-BE43-B9B774286032}" destId="{53DD73BA-0EFA-44DB-A3DA-5D97F976E39F}" srcOrd="2" destOrd="0" presId="urn:microsoft.com/office/officeart/2005/8/layout/StepDownProcess"/>
    <dgm:cxn modelId="{A1B9A441-E54B-4244-AAC7-AA88B4841C6A}" type="presParOf" srcId="{53DD73BA-0EFA-44DB-A3DA-5D97F976E39F}" destId="{8FF0B39C-0CEA-427E-BDAB-9F1C291DBC30}" srcOrd="0" destOrd="0" presId="urn:microsoft.com/office/officeart/2005/8/layout/StepDownProcess"/>
    <dgm:cxn modelId="{B813B90F-EA80-4D3D-953C-182C08B687D5}" type="presParOf" srcId="{53DD73BA-0EFA-44DB-A3DA-5D97F976E39F}" destId="{C45B95A6-9816-4D3E-99B9-0ADF7903601F}" srcOrd="1" destOrd="0" presId="urn:microsoft.com/office/officeart/2005/8/layout/StepDownProcess"/>
    <dgm:cxn modelId="{AFDBE12D-2B7B-4BC2-ADA4-DF4C1DCD6276}" type="presParOf" srcId="{53DD73BA-0EFA-44DB-A3DA-5D97F976E39F}" destId="{4B4A1DEC-EE9F-4CA9-8592-925330ACD33F}" srcOrd="2" destOrd="0" presId="urn:microsoft.com/office/officeart/2005/8/layout/StepDownProcess"/>
    <dgm:cxn modelId="{971502ED-FED2-4D99-BE8C-A1910A199953}" type="presParOf" srcId="{E14CD452-9970-4A99-BE43-B9B774286032}" destId="{DC9F981F-A573-4CA9-B742-62F3DD5D68A1}" srcOrd="3" destOrd="0" presId="urn:microsoft.com/office/officeart/2005/8/layout/StepDownProcess"/>
    <dgm:cxn modelId="{2851E528-556A-4E56-95F0-D5AECB864041}" type="presParOf" srcId="{E14CD452-9970-4A99-BE43-B9B774286032}" destId="{E8BC1AD8-61B0-4CA4-9823-59957E1409ED}" srcOrd="4" destOrd="0" presId="urn:microsoft.com/office/officeart/2005/8/layout/StepDownProcess"/>
    <dgm:cxn modelId="{9495CF40-D3A7-41A7-9B46-D7D83BE0B6EE}" type="presParOf" srcId="{E8BC1AD8-61B0-4CA4-9823-59957E1409ED}" destId="{32C6D05F-6425-4EE3-975F-653282B60C76}" srcOrd="0" destOrd="0" presId="urn:microsoft.com/office/officeart/2005/8/layout/StepDownProcess"/>
    <dgm:cxn modelId="{BC46E83E-BAFF-4805-854F-F0F7F98CC4E4}" type="presParOf" srcId="{E8BC1AD8-61B0-4CA4-9823-59957E1409ED}" destId="{4C645DE4-2339-47C5-A43E-83CCEA7B4669}" srcOrd="1" destOrd="0" presId="urn:microsoft.com/office/officeart/2005/8/layout/StepDownProcess"/>
    <dgm:cxn modelId="{9AD172DD-0687-4AEE-8E18-3D4FC7FB4A6D}" type="presParOf" srcId="{E8BC1AD8-61B0-4CA4-9823-59957E1409ED}" destId="{1E4B59C9-259D-4C43-9F7B-3E3C8E19FD5D}" srcOrd="2" destOrd="0" presId="urn:microsoft.com/office/officeart/2005/8/layout/StepDownProcess"/>
    <dgm:cxn modelId="{E22B6BF6-B0F0-4D25-92F7-A8B365DF3146}" type="presParOf" srcId="{E14CD452-9970-4A99-BE43-B9B774286032}" destId="{AD6E79A6-6FA9-4B59-BDAC-08B1FDD0C561}" srcOrd="5" destOrd="0" presId="urn:microsoft.com/office/officeart/2005/8/layout/StepDownProcess"/>
    <dgm:cxn modelId="{A9909EA5-7696-417B-9D97-B09AB8478D00}" type="presParOf" srcId="{E14CD452-9970-4A99-BE43-B9B774286032}" destId="{3A797B94-80C5-4D13-A72B-3E7274B61298}" srcOrd="6" destOrd="0" presId="urn:microsoft.com/office/officeart/2005/8/layout/StepDownProcess"/>
    <dgm:cxn modelId="{9D7456F2-E324-4A87-AA72-507434B4CCD7}" type="presParOf" srcId="{3A797B94-80C5-4D13-A72B-3E7274B61298}" destId="{A2EF2A7F-C74F-42FE-A23C-20D23480EDFA}" srcOrd="0" destOrd="0" presId="urn:microsoft.com/office/officeart/2005/8/layout/StepDownProcess"/>
    <dgm:cxn modelId="{68B7BFDE-DA9D-493F-A80A-9BA3EABCA6A2}" type="presParOf" srcId="{3A797B94-80C5-4D13-A72B-3E7274B61298}" destId="{DE4782EE-E303-4A41-AF48-9B571F6CC734}" srcOrd="1" destOrd="0" presId="urn:microsoft.com/office/officeart/2005/8/layout/StepDownProcess"/>
    <dgm:cxn modelId="{C31E9A3C-D4B8-45B7-8308-E773447B37BB}" type="presParOf" srcId="{3A797B94-80C5-4D13-A72B-3E7274B61298}" destId="{42F76D8F-9314-4954-9DC3-E7F08AD06C4D}" srcOrd="2" destOrd="0" presId="urn:microsoft.com/office/officeart/2005/8/layout/StepDownProcess"/>
    <dgm:cxn modelId="{F4C093E5-8912-4C6D-9B1A-7875E062F1F8}" type="presParOf" srcId="{E14CD452-9970-4A99-BE43-B9B774286032}" destId="{BD2D7922-2227-442F-B0D5-BDDD95FA2F89}" srcOrd="7" destOrd="0" presId="urn:microsoft.com/office/officeart/2005/8/layout/StepDownProcess"/>
    <dgm:cxn modelId="{231967A8-6263-4815-B3E8-393948F3488B}" type="presParOf" srcId="{E14CD452-9970-4A99-BE43-B9B774286032}" destId="{C7C81737-0726-4C5C-AF27-12E600CF1A39}" srcOrd="8" destOrd="0" presId="urn:microsoft.com/office/officeart/2005/8/layout/StepDownProcess"/>
    <dgm:cxn modelId="{D93ACD0F-1B1D-4E24-9DB5-B2F51E5036DD}" type="presParOf" srcId="{C7C81737-0726-4C5C-AF27-12E600CF1A39}" destId="{B1672EBD-3F05-4C51-9A2D-A91B728530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22BC7D-C510-4143-8942-30081542C12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57832C-006F-46F1-8251-3DDFB3B1D62B}">
      <dgm:prSet phldrT="[文本]"/>
      <dgm:spPr/>
      <dgm:t>
        <a:bodyPr/>
        <a:lstStyle/>
        <a:p>
          <a:r>
            <a:rPr lang="zh-CN" altLang="en-US" dirty="0"/>
            <a:t>需求</a:t>
          </a:r>
        </a:p>
      </dgm:t>
    </dgm:pt>
    <dgm:pt modelId="{C975EE24-2A61-4480-B26B-A69435887DBB}" type="parTrans" cxnId="{0AAA00DD-9E87-418E-82DE-C86D43601038}">
      <dgm:prSet/>
      <dgm:spPr/>
      <dgm:t>
        <a:bodyPr/>
        <a:lstStyle/>
        <a:p>
          <a:endParaRPr lang="zh-CN" altLang="en-US"/>
        </a:p>
      </dgm:t>
    </dgm:pt>
    <dgm:pt modelId="{795CC282-051D-48C2-87DB-DE6979972877}" type="sibTrans" cxnId="{0AAA00DD-9E87-418E-82DE-C86D43601038}">
      <dgm:prSet/>
      <dgm:spPr/>
      <dgm:t>
        <a:bodyPr/>
        <a:lstStyle/>
        <a:p>
          <a:endParaRPr lang="zh-CN" altLang="en-US"/>
        </a:p>
      </dgm:t>
    </dgm:pt>
    <dgm:pt modelId="{4E20DB26-DB40-489E-9D9C-34EB0A2E9A27}">
      <dgm:prSet phldrT="[文本]"/>
      <dgm:spPr/>
      <dgm:t>
        <a:bodyPr/>
        <a:lstStyle/>
        <a:p>
          <a:r>
            <a:rPr lang="zh-CN" altLang="en-US" dirty="0"/>
            <a:t>运维</a:t>
          </a:r>
        </a:p>
      </dgm:t>
    </dgm:pt>
    <dgm:pt modelId="{865BB003-8B4B-4B04-9146-05749190627C}" type="parTrans" cxnId="{263AF25B-0607-449C-A299-F8E00A375581}">
      <dgm:prSet/>
      <dgm:spPr/>
      <dgm:t>
        <a:bodyPr/>
        <a:lstStyle/>
        <a:p>
          <a:endParaRPr lang="zh-CN" altLang="en-US"/>
        </a:p>
      </dgm:t>
    </dgm:pt>
    <dgm:pt modelId="{129B14A7-D6B9-4C53-85EA-7C2DB859408B}" type="sibTrans" cxnId="{263AF25B-0607-449C-A299-F8E00A375581}">
      <dgm:prSet/>
      <dgm:spPr/>
      <dgm:t>
        <a:bodyPr/>
        <a:lstStyle/>
        <a:p>
          <a:endParaRPr lang="zh-CN" altLang="en-US"/>
        </a:p>
      </dgm:t>
    </dgm:pt>
    <dgm:pt modelId="{0C41F56D-5D79-4604-A675-3073282E6CBE}">
      <dgm:prSet phldrT="[文本]"/>
      <dgm:spPr/>
      <dgm:t>
        <a:bodyPr/>
        <a:lstStyle/>
        <a:p>
          <a:r>
            <a:rPr lang="zh-CN" altLang="en-US" dirty="0"/>
            <a:t>开发</a:t>
          </a:r>
        </a:p>
      </dgm:t>
    </dgm:pt>
    <dgm:pt modelId="{67575CC4-01BC-4F67-9A71-63CF1667FCDC}" type="parTrans" cxnId="{F7A5A1E3-F628-423E-AD23-F90A3B54F556}">
      <dgm:prSet/>
      <dgm:spPr/>
      <dgm:t>
        <a:bodyPr/>
        <a:lstStyle/>
        <a:p>
          <a:endParaRPr lang="zh-CN" altLang="en-US"/>
        </a:p>
      </dgm:t>
    </dgm:pt>
    <dgm:pt modelId="{F0BD2172-2479-4443-8A83-92C71DA61CDD}" type="sibTrans" cxnId="{F7A5A1E3-F628-423E-AD23-F90A3B54F556}">
      <dgm:prSet/>
      <dgm:spPr/>
      <dgm:t>
        <a:bodyPr/>
        <a:lstStyle/>
        <a:p>
          <a:endParaRPr lang="zh-CN" altLang="en-US"/>
        </a:p>
      </dgm:t>
    </dgm:pt>
    <dgm:pt modelId="{AD0DE06F-56D4-4F18-92D7-3B124421E9B0}" type="pres">
      <dgm:prSet presAssocID="{B922BC7D-C510-4143-8942-30081542C127}" presName="Name0" presStyleCnt="0">
        <dgm:presLayoutVars>
          <dgm:dir/>
          <dgm:resizeHandles val="exact"/>
        </dgm:presLayoutVars>
      </dgm:prSet>
      <dgm:spPr/>
    </dgm:pt>
    <dgm:pt modelId="{5C3B5981-A726-41C2-A3F0-99D234CDF43E}" type="pres">
      <dgm:prSet presAssocID="{6357832C-006F-46F1-8251-3DDFB3B1D62B}" presName="node" presStyleLbl="node1" presStyleIdx="0" presStyleCnt="3">
        <dgm:presLayoutVars>
          <dgm:bulletEnabled val="1"/>
        </dgm:presLayoutVars>
      </dgm:prSet>
      <dgm:spPr/>
    </dgm:pt>
    <dgm:pt modelId="{14042D69-0F87-4555-A54A-00388D95F061}" type="pres">
      <dgm:prSet presAssocID="{795CC282-051D-48C2-87DB-DE6979972877}" presName="sibTrans" presStyleLbl="sibTrans2D1" presStyleIdx="0" presStyleCnt="3"/>
      <dgm:spPr/>
    </dgm:pt>
    <dgm:pt modelId="{838B6975-DC97-48DD-A56F-84239BD7DF9E}" type="pres">
      <dgm:prSet presAssocID="{795CC282-051D-48C2-87DB-DE6979972877}" presName="connectorText" presStyleLbl="sibTrans2D1" presStyleIdx="0" presStyleCnt="3"/>
      <dgm:spPr/>
    </dgm:pt>
    <dgm:pt modelId="{453548C3-3C7D-4243-AD2B-C3E860871C7A}" type="pres">
      <dgm:prSet presAssocID="{4E20DB26-DB40-489E-9D9C-34EB0A2E9A27}" presName="node" presStyleLbl="node1" presStyleIdx="1" presStyleCnt="3">
        <dgm:presLayoutVars>
          <dgm:bulletEnabled val="1"/>
        </dgm:presLayoutVars>
      </dgm:prSet>
      <dgm:spPr/>
    </dgm:pt>
    <dgm:pt modelId="{F607AE76-A8BD-413A-996E-6F6BA8251C16}" type="pres">
      <dgm:prSet presAssocID="{129B14A7-D6B9-4C53-85EA-7C2DB859408B}" presName="sibTrans" presStyleLbl="sibTrans2D1" presStyleIdx="1" presStyleCnt="3"/>
      <dgm:spPr/>
    </dgm:pt>
    <dgm:pt modelId="{9C6A8965-9B1E-4A0F-8C01-D1F72695B1A6}" type="pres">
      <dgm:prSet presAssocID="{129B14A7-D6B9-4C53-85EA-7C2DB859408B}" presName="connectorText" presStyleLbl="sibTrans2D1" presStyleIdx="1" presStyleCnt="3"/>
      <dgm:spPr/>
    </dgm:pt>
    <dgm:pt modelId="{94FB7EC5-39BE-47D6-A384-8FBC86397104}" type="pres">
      <dgm:prSet presAssocID="{0C41F56D-5D79-4604-A675-3073282E6CBE}" presName="node" presStyleLbl="node1" presStyleIdx="2" presStyleCnt="3">
        <dgm:presLayoutVars>
          <dgm:bulletEnabled val="1"/>
        </dgm:presLayoutVars>
      </dgm:prSet>
      <dgm:spPr/>
    </dgm:pt>
    <dgm:pt modelId="{3CE395A8-528E-414C-B37E-C32D20F4E718}" type="pres">
      <dgm:prSet presAssocID="{F0BD2172-2479-4443-8A83-92C71DA61CDD}" presName="sibTrans" presStyleLbl="sibTrans2D1" presStyleIdx="2" presStyleCnt="3"/>
      <dgm:spPr/>
    </dgm:pt>
    <dgm:pt modelId="{203D311D-AD30-4A47-AF30-429AD31EC561}" type="pres">
      <dgm:prSet presAssocID="{F0BD2172-2479-4443-8A83-92C71DA61CDD}" presName="connectorText" presStyleLbl="sibTrans2D1" presStyleIdx="2" presStyleCnt="3"/>
      <dgm:spPr/>
    </dgm:pt>
  </dgm:ptLst>
  <dgm:cxnLst>
    <dgm:cxn modelId="{977F6511-554B-438E-9207-FDD31FD06690}" type="presOf" srcId="{4E20DB26-DB40-489E-9D9C-34EB0A2E9A27}" destId="{453548C3-3C7D-4243-AD2B-C3E860871C7A}" srcOrd="0" destOrd="0" presId="urn:microsoft.com/office/officeart/2005/8/layout/cycle7"/>
    <dgm:cxn modelId="{DB86E61D-3AE6-4D56-96A4-6052B0632DF4}" type="presOf" srcId="{795CC282-051D-48C2-87DB-DE6979972877}" destId="{14042D69-0F87-4555-A54A-00388D95F061}" srcOrd="0" destOrd="0" presId="urn:microsoft.com/office/officeart/2005/8/layout/cycle7"/>
    <dgm:cxn modelId="{308A9827-1AA8-414D-9F16-29D60B88F646}" type="presOf" srcId="{F0BD2172-2479-4443-8A83-92C71DA61CDD}" destId="{203D311D-AD30-4A47-AF30-429AD31EC561}" srcOrd="1" destOrd="0" presId="urn:microsoft.com/office/officeart/2005/8/layout/cycle7"/>
    <dgm:cxn modelId="{50A7EE3D-02BC-42F3-A863-8A89C5954DB8}" type="presOf" srcId="{F0BD2172-2479-4443-8A83-92C71DA61CDD}" destId="{3CE395A8-528E-414C-B37E-C32D20F4E718}" srcOrd="0" destOrd="0" presId="urn:microsoft.com/office/officeart/2005/8/layout/cycle7"/>
    <dgm:cxn modelId="{263AF25B-0607-449C-A299-F8E00A375581}" srcId="{B922BC7D-C510-4143-8942-30081542C127}" destId="{4E20DB26-DB40-489E-9D9C-34EB0A2E9A27}" srcOrd="1" destOrd="0" parTransId="{865BB003-8B4B-4B04-9146-05749190627C}" sibTransId="{129B14A7-D6B9-4C53-85EA-7C2DB859408B}"/>
    <dgm:cxn modelId="{B9520379-80C2-4FC7-BAE1-E55979DF0B01}" type="presOf" srcId="{6357832C-006F-46F1-8251-3DDFB3B1D62B}" destId="{5C3B5981-A726-41C2-A3F0-99D234CDF43E}" srcOrd="0" destOrd="0" presId="urn:microsoft.com/office/officeart/2005/8/layout/cycle7"/>
    <dgm:cxn modelId="{68DF6F95-D172-4E50-ABD3-B4859B02CFE5}" type="presOf" srcId="{0C41F56D-5D79-4604-A675-3073282E6CBE}" destId="{94FB7EC5-39BE-47D6-A384-8FBC86397104}" srcOrd="0" destOrd="0" presId="urn:microsoft.com/office/officeart/2005/8/layout/cycle7"/>
    <dgm:cxn modelId="{9969CCC8-8EBF-408D-87A2-CDE4F7B87776}" type="presOf" srcId="{129B14A7-D6B9-4C53-85EA-7C2DB859408B}" destId="{9C6A8965-9B1E-4A0F-8C01-D1F72695B1A6}" srcOrd="1" destOrd="0" presId="urn:microsoft.com/office/officeart/2005/8/layout/cycle7"/>
    <dgm:cxn modelId="{2EBBEFCF-0368-4D69-B256-C26AE097D956}" type="presOf" srcId="{129B14A7-D6B9-4C53-85EA-7C2DB859408B}" destId="{F607AE76-A8BD-413A-996E-6F6BA8251C16}" srcOrd="0" destOrd="0" presId="urn:microsoft.com/office/officeart/2005/8/layout/cycle7"/>
    <dgm:cxn modelId="{5CC34CD9-0706-42EE-AD35-EE2130EB631A}" type="presOf" srcId="{B922BC7D-C510-4143-8942-30081542C127}" destId="{AD0DE06F-56D4-4F18-92D7-3B124421E9B0}" srcOrd="0" destOrd="0" presId="urn:microsoft.com/office/officeart/2005/8/layout/cycle7"/>
    <dgm:cxn modelId="{0AAA00DD-9E87-418E-82DE-C86D43601038}" srcId="{B922BC7D-C510-4143-8942-30081542C127}" destId="{6357832C-006F-46F1-8251-3DDFB3B1D62B}" srcOrd="0" destOrd="0" parTransId="{C975EE24-2A61-4480-B26B-A69435887DBB}" sibTransId="{795CC282-051D-48C2-87DB-DE6979972877}"/>
    <dgm:cxn modelId="{F7A5A1E3-F628-423E-AD23-F90A3B54F556}" srcId="{B922BC7D-C510-4143-8942-30081542C127}" destId="{0C41F56D-5D79-4604-A675-3073282E6CBE}" srcOrd="2" destOrd="0" parTransId="{67575CC4-01BC-4F67-9A71-63CF1667FCDC}" sibTransId="{F0BD2172-2479-4443-8A83-92C71DA61CDD}"/>
    <dgm:cxn modelId="{279C40E6-56BE-467B-BE55-7F5A08DDDA68}" type="presOf" srcId="{795CC282-051D-48C2-87DB-DE6979972877}" destId="{838B6975-DC97-48DD-A56F-84239BD7DF9E}" srcOrd="1" destOrd="0" presId="urn:microsoft.com/office/officeart/2005/8/layout/cycle7"/>
    <dgm:cxn modelId="{30D52C45-525A-47CF-A213-FF29AE1A8B97}" type="presParOf" srcId="{AD0DE06F-56D4-4F18-92D7-3B124421E9B0}" destId="{5C3B5981-A726-41C2-A3F0-99D234CDF43E}" srcOrd="0" destOrd="0" presId="urn:microsoft.com/office/officeart/2005/8/layout/cycle7"/>
    <dgm:cxn modelId="{D2148A29-C93A-4DE5-8424-0854B5CF0055}" type="presParOf" srcId="{AD0DE06F-56D4-4F18-92D7-3B124421E9B0}" destId="{14042D69-0F87-4555-A54A-00388D95F061}" srcOrd="1" destOrd="0" presId="urn:microsoft.com/office/officeart/2005/8/layout/cycle7"/>
    <dgm:cxn modelId="{0B396DEF-2F41-471D-B375-E7A2A5F229ED}" type="presParOf" srcId="{14042D69-0F87-4555-A54A-00388D95F061}" destId="{838B6975-DC97-48DD-A56F-84239BD7DF9E}" srcOrd="0" destOrd="0" presId="urn:microsoft.com/office/officeart/2005/8/layout/cycle7"/>
    <dgm:cxn modelId="{2B6B9276-5625-4AB7-9C76-B78CEB9A7D44}" type="presParOf" srcId="{AD0DE06F-56D4-4F18-92D7-3B124421E9B0}" destId="{453548C3-3C7D-4243-AD2B-C3E860871C7A}" srcOrd="2" destOrd="0" presId="urn:microsoft.com/office/officeart/2005/8/layout/cycle7"/>
    <dgm:cxn modelId="{650C1423-8685-4002-AAEB-A27BE4CEEBC2}" type="presParOf" srcId="{AD0DE06F-56D4-4F18-92D7-3B124421E9B0}" destId="{F607AE76-A8BD-413A-996E-6F6BA8251C16}" srcOrd="3" destOrd="0" presId="urn:microsoft.com/office/officeart/2005/8/layout/cycle7"/>
    <dgm:cxn modelId="{ADA4EF75-9D26-4F4F-AAE2-F39B5D2782BB}" type="presParOf" srcId="{F607AE76-A8BD-413A-996E-6F6BA8251C16}" destId="{9C6A8965-9B1E-4A0F-8C01-D1F72695B1A6}" srcOrd="0" destOrd="0" presId="urn:microsoft.com/office/officeart/2005/8/layout/cycle7"/>
    <dgm:cxn modelId="{F47202D2-0E3F-4606-B6E5-DFC7729CC9A6}" type="presParOf" srcId="{AD0DE06F-56D4-4F18-92D7-3B124421E9B0}" destId="{94FB7EC5-39BE-47D6-A384-8FBC86397104}" srcOrd="4" destOrd="0" presId="urn:microsoft.com/office/officeart/2005/8/layout/cycle7"/>
    <dgm:cxn modelId="{51E77B2E-D747-49E5-99DD-C45B8FDD0C42}" type="presParOf" srcId="{AD0DE06F-56D4-4F18-92D7-3B124421E9B0}" destId="{3CE395A8-528E-414C-B37E-C32D20F4E718}" srcOrd="5" destOrd="0" presId="urn:microsoft.com/office/officeart/2005/8/layout/cycle7"/>
    <dgm:cxn modelId="{B27A3399-2524-40EB-9875-24E6DE42A9FB}" type="presParOf" srcId="{3CE395A8-528E-414C-B37E-C32D20F4E718}" destId="{203D311D-AD30-4A47-AF30-429AD31EC56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23B85F-C3FB-42F6-9574-4747A62C79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05BED9ED-7007-49C9-97F5-3E2D89E46814}" type="pres">
      <dgm:prSet presAssocID="{7123B85F-C3FB-42F6-9574-4747A62C7915}" presName="Name0" presStyleCnt="0">
        <dgm:presLayoutVars>
          <dgm:dir/>
          <dgm:resizeHandles val="exact"/>
        </dgm:presLayoutVars>
      </dgm:prSet>
      <dgm:spPr/>
    </dgm:pt>
  </dgm:ptLst>
  <dgm:cxnLst>
    <dgm:cxn modelId="{C70C44CB-95A8-49D0-9FE5-7483E2192749}" type="presOf" srcId="{7123B85F-C3FB-42F6-9574-4747A62C7915}" destId="{05BED9ED-7007-49C9-97F5-3E2D89E4681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3B85F-C3FB-42F6-9574-4747A62C79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05BED9ED-7007-49C9-97F5-3E2D89E46814}" type="pres">
      <dgm:prSet presAssocID="{7123B85F-C3FB-42F6-9574-4747A62C7915}" presName="Name0" presStyleCnt="0">
        <dgm:presLayoutVars>
          <dgm:dir/>
          <dgm:resizeHandles val="exact"/>
        </dgm:presLayoutVars>
      </dgm:prSet>
      <dgm:spPr/>
    </dgm:pt>
  </dgm:ptLst>
  <dgm:cxnLst>
    <dgm:cxn modelId="{C70C44CB-95A8-49D0-9FE5-7483E2192749}" type="presOf" srcId="{7123B85F-C3FB-42F6-9574-4747A62C7915}" destId="{05BED9ED-7007-49C9-97F5-3E2D89E4681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5252D-A103-46CF-9233-66C7EAD9EFEE}">
      <dsp:nvSpPr>
        <dsp:cNvPr id="0" name=""/>
        <dsp:cNvSpPr/>
      </dsp:nvSpPr>
      <dsp:spPr>
        <a:xfrm>
          <a:off x="0" y="1170207"/>
          <a:ext cx="1574411" cy="62976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规划</a:t>
          </a:r>
        </a:p>
      </dsp:txBody>
      <dsp:txXfrm>
        <a:off x="314882" y="1170207"/>
        <a:ext cx="944647" cy="629764"/>
      </dsp:txXfrm>
    </dsp:sp>
    <dsp:sp modelId="{40456216-BE73-4EC8-9E98-F4493440FC74}">
      <dsp:nvSpPr>
        <dsp:cNvPr id="0" name=""/>
        <dsp:cNvSpPr/>
      </dsp:nvSpPr>
      <dsp:spPr>
        <a:xfrm>
          <a:off x="1416970" y="1170207"/>
          <a:ext cx="1574411" cy="629764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代码</a:t>
          </a:r>
        </a:p>
      </dsp:txBody>
      <dsp:txXfrm>
        <a:off x="1731852" y="1170207"/>
        <a:ext cx="944647" cy="629764"/>
      </dsp:txXfrm>
    </dsp:sp>
    <dsp:sp modelId="{98CDC46E-B173-4671-8E3A-68290FF8BFD3}">
      <dsp:nvSpPr>
        <dsp:cNvPr id="0" name=""/>
        <dsp:cNvSpPr/>
      </dsp:nvSpPr>
      <dsp:spPr>
        <a:xfrm>
          <a:off x="2833940" y="1170207"/>
          <a:ext cx="1574411" cy="629764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构建</a:t>
          </a:r>
        </a:p>
      </dsp:txBody>
      <dsp:txXfrm>
        <a:off x="3148822" y="1170207"/>
        <a:ext cx="944647" cy="629764"/>
      </dsp:txXfrm>
    </dsp:sp>
    <dsp:sp modelId="{D176897E-46CA-4499-BE77-3512461ED82A}">
      <dsp:nvSpPr>
        <dsp:cNvPr id="0" name=""/>
        <dsp:cNvSpPr/>
      </dsp:nvSpPr>
      <dsp:spPr>
        <a:xfrm>
          <a:off x="4250911" y="1170207"/>
          <a:ext cx="1574411" cy="629764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测试</a:t>
          </a:r>
        </a:p>
      </dsp:txBody>
      <dsp:txXfrm>
        <a:off x="4565793" y="1170207"/>
        <a:ext cx="944647" cy="629764"/>
      </dsp:txXfrm>
    </dsp:sp>
    <dsp:sp modelId="{05D33B98-0FE8-480E-9426-A27A58CA3C87}">
      <dsp:nvSpPr>
        <dsp:cNvPr id="0" name=""/>
        <dsp:cNvSpPr/>
      </dsp:nvSpPr>
      <dsp:spPr>
        <a:xfrm>
          <a:off x="5667881" y="1170207"/>
          <a:ext cx="1574411" cy="629764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发布</a:t>
          </a:r>
        </a:p>
      </dsp:txBody>
      <dsp:txXfrm>
        <a:off x="5982763" y="1170207"/>
        <a:ext cx="944647" cy="629764"/>
      </dsp:txXfrm>
    </dsp:sp>
    <dsp:sp modelId="{E207E85A-3F73-42F7-9F11-5E025C84B35D}">
      <dsp:nvSpPr>
        <dsp:cNvPr id="0" name=""/>
        <dsp:cNvSpPr/>
      </dsp:nvSpPr>
      <dsp:spPr>
        <a:xfrm>
          <a:off x="7084852" y="1170207"/>
          <a:ext cx="1574411" cy="629764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部署</a:t>
          </a:r>
        </a:p>
      </dsp:txBody>
      <dsp:txXfrm>
        <a:off x="7399734" y="1170207"/>
        <a:ext cx="944647" cy="629764"/>
      </dsp:txXfrm>
    </dsp:sp>
    <dsp:sp modelId="{49938D1C-7464-4993-8B23-BE0CD9FC6220}">
      <dsp:nvSpPr>
        <dsp:cNvPr id="0" name=""/>
        <dsp:cNvSpPr/>
      </dsp:nvSpPr>
      <dsp:spPr>
        <a:xfrm>
          <a:off x="8501822" y="1170207"/>
          <a:ext cx="1574411" cy="629764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维护</a:t>
          </a:r>
        </a:p>
      </dsp:txBody>
      <dsp:txXfrm>
        <a:off x="8816704" y="1170207"/>
        <a:ext cx="944647" cy="62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5252D-A103-46CF-9233-66C7EAD9EFEE}">
      <dsp:nvSpPr>
        <dsp:cNvPr id="0" name=""/>
        <dsp:cNvSpPr/>
      </dsp:nvSpPr>
      <dsp:spPr>
        <a:xfrm>
          <a:off x="0" y="1298237"/>
          <a:ext cx="1574411" cy="62976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规划</a:t>
          </a:r>
        </a:p>
      </dsp:txBody>
      <dsp:txXfrm>
        <a:off x="314882" y="1298237"/>
        <a:ext cx="944647" cy="629764"/>
      </dsp:txXfrm>
    </dsp:sp>
    <dsp:sp modelId="{40456216-BE73-4EC8-9E98-F4493440FC74}">
      <dsp:nvSpPr>
        <dsp:cNvPr id="0" name=""/>
        <dsp:cNvSpPr/>
      </dsp:nvSpPr>
      <dsp:spPr>
        <a:xfrm>
          <a:off x="1416970" y="1298237"/>
          <a:ext cx="1574411" cy="629764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代码</a:t>
          </a:r>
        </a:p>
      </dsp:txBody>
      <dsp:txXfrm>
        <a:off x="1731852" y="1298237"/>
        <a:ext cx="944647" cy="629764"/>
      </dsp:txXfrm>
    </dsp:sp>
    <dsp:sp modelId="{98CDC46E-B173-4671-8E3A-68290FF8BFD3}">
      <dsp:nvSpPr>
        <dsp:cNvPr id="0" name=""/>
        <dsp:cNvSpPr/>
      </dsp:nvSpPr>
      <dsp:spPr>
        <a:xfrm>
          <a:off x="2833940" y="1298237"/>
          <a:ext cx="1574411" cy="629764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构建</a:t>
          </a:r>
        </a:p>
      </dsp:txBody>
      <dsp:txXfrm>
        <a:off x="3148822" y="1298237"/>
        <a:ext cx="944647" cy="629764"/>
      </dsp:txXfrm>
    </dsp:sp>
    <dsp:sp modelId="{D176897E-46CA-4499-BE77-3512461ED82A}">
      <dsp:nvSpPr>
        <dsp:cNvPr id="0" name=""/>
        <dsp:cNvSpPr/>
      </dsp:nvSpPr>
      <dsp:spPr>
        <a:xfrm>
          <a:off x="4250911" y="1298237"/>
          <a:ext cx="1574411" cy="629764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测试</a:t>
          </a:r>
        </a:p>
      </dsp:txBody>
      <dsp:txXfrm>
        <a:off x="4565793" y="1298237"/>
        <a:ext cx="944647" cy="629764"/>
      </dsp:txXfrm>
    </dsp:sp>
    <dsp:sp modelId="{05D33B98-0FE8-480E-9426-A27A58CA3C87}">
      <dsp:nvSpPr>
        <dsp:cNvPr id="0" name=""/>
        <dsp:cNvSpPr/>
      </dsp:nvSpPr>
      <dsp:spPr>
        <a:xfrm>
          <a:off x="5667881" y="1298237"/>
          <a:ext cx="1574411" cy="629764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发布</a:t>
          </a:r>
        </a:p>
      </dsp:txBody>
      <dsp:txXfrm>
        <a:off x="5982763" y="1298237"/>
        <a:ext cx="944647" cy="629764"/>
      </dsp:txXfrm>
    </dsp:sp>
    <dsp:sp modelId="{E207E85A-3F73-42F7-9F11-5E025C84B35D}">
      <dsp:nvSpPr>
        <dsp:cNvPr id="0" name=""/>
        <dsp:cNvSpPr/>
      </dsp:nvSpPr>
      <dsp:spPr>
        <a:xfrm>
          <a:off x="7084852" y="1298237"/>
          <a:ext cx="1574411" cy="629764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部署</a:t>
          </a:r>
        </a:p>
      </dsp:txBody>
      <dsp:txXfrm>
        <a:off x="7399734" y="1298237"/>
        <a:ext cx="944647" cy="629764"/>
      </dsp:txXfrm>
    </dsp:sp>
    <dsp:sp modelId="{49938D1C-7464-4993-8B23-BE0CD9FC6220}">
      <dsp:nvSpPr>
        <dsp:cNvPr id="0" name=""/>
        <dsp:cNvSpPr/>
      </dsp:nvSpPr>
      <dsp:spPr>
        <a:xfrm>
          <a:off x="8501822" y="1298237"/>
          <a:ext cx="1574411" cy="629764"/>
        </a:xfrm>
        <a:prstGeom prst="chevron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维护</a:t>
          </a:r>
        </a:p>
      </dsp:txBody>
      <dsp:txXfrm>
        <a:off x="8816704" y="1298237"/>
        <a:ext cx="944647" cy="629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D38FC-FCFE-4DFF-96EC-2ED4F4447D5A}">
      <dsp:nvSpPr>
        <dsp:cNvPr id="0" name=""/>
        <dsp:cNvSpPr/>
      </dsp:nvSpPr>
      <dsp:spPr>
        <a:xfrm rot="5400000">
          <a:off x="3021574" y="762875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BD816-0511-461F-8AE8-4AE81DF6E8AE}">
      <dsp:nvSpPr>
        <dsp:cNvPr id="0" name=""/>
        <dsp:cNvSpPr/>
      </dsp:nvSpPr>
      <dsp:spPr>
        <a:xfrm>
          <a:off x="2845676" y="26907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需求</a:t>
          </a:r>
        </a:p>
      </dsp:txBody>
      <dsp:txXfrm>
        <a:off x="2883872" y="65103"/>
        <a:ext cx="1041256" cy="705925"/>
      </dsp:txXfrm>
    </dsp:sp>
    <dsp:sp modelId="{7D8A6F10-D7D6-468E-9074-0F5B183E6833}">
      <dsp:nvSpPr>
        <dsp:cNvPr id="0" name=""/>
        <dsp:cNvSpPr/>
      </dsp:nvSpPr>
      <dsp:spPr>
        <a:xfrm>
          <a:off x="3963325" y="101519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0B39C-0CEA-427E-BDAB-9F1C291DBC30}">
      <dsp:nvSpPr>
        <dsp:cNvPr id="0" name=""/>
        <dsp:cNvSpPr/>
      </dsp:nvSpPr>
      <dsp:spPr>
        <a:xfrm rot="5400000">
          <a:off x="3948224" y="1641676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B95A6-9816-4D3E-99B9-0ADF7903601F}">
      <dsp:nvSpPr>
        <dsp:cNvPr id="0" name=""/>
        <dsp:cNvSpPr/>
      </dsp:nvSpPr>
      <dsp:spPr>
        <a:xfrm>
          <a:off x="3772326" y="905708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设计</a:t>
          </a:r>
        </a:p>
      </dsp:txBody>
      <dsp:txXfrm>
        <a:off x="3810522" y="943904"/>
        <a:ext cx="1041256" cy="705925"/>
      </dsp:txXfrm>
    </dsp:sp>
    <dsp:sp modelId="{4B4A1DEC-EE9F-4CA9-8592-925330ACD33F}">
      <dsp:nvSpPr>
        <dsp:cNvPr id="0" name=""/>
        <dsp:cNvSpPr/>
      </dsp:nvSpPr>
      <dsp:spPr>
        <a:xfrm>
          <a:off x="4889974" y="980320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6D05F-6425-4EE3-975F-653282B60C76}">
      <dsp:nvSpPr>
        <dsp:cNvPr id="0" name=""/>
        <dsp:cNvSpPr/>
      </dsp:nvSpPr>
      <dsp:spPr>
        <a:xfrm rot="5400000">
          <a:off x="4874873" y="2520477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45DE4-2339-47C5-A43E-83CCEA7B4669}">
      <dsp:nvSpPr>
        <dsp:cNvPr id="0" name=""/>
        <dsp:cNvSpPr/>
      </dsp:nvSpPr>
      <dsp:spPr>
        <a:xfrm>
          <a:off x="4698975" y="1784510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卡发</a:t>
          </a:r>
        </a:p>
      </dsp:txBody>
      <dsp:txXfrm>
        <a:off x="4737171" y="1822706"/>
        <a:ext cx="1041256" cy="705925"/>
      </dsp:txXfrm>
    </dsp:sp>
    <dsp:sp modelId="{1E4B59C9-259D-4C43-9F7B-3E3C8E19FD5D}">
      <dsp:nvSpPr>
        <dsp:cNvPr id="0" name=""/>
        <dsp:cNvSpPr/>
      </dsp:nvSpPr>
      <dsp:spPr>
        <a:xfrm>
          <a:off x="5816624" y="1859121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F2A7F-C74F-42FE-A23C-20D23480EDFA}">
      <dsp:nvSpPr>
        <dsp:cNvPr id="0" name=""/>
        <dsp:cNvSpPr/>
      </dsp:nvSpPr>
      <dsp:spPr>
        <a:xfrm rot="5400000">
          <a:off x="5801523" y="3399278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782EE-E303-4A41-AF48-9B571F6CC734}">
      <dsp:nvSpPr>
        <dsp:cNvPr id="0" name=""/>
        <dsp:cNvSpPr/>
      </dsp:nvSpPr>
      <dsp:spPr>
        <a:xfrm>
          <a:off x="5625625" y="2663311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测试</a:t>
          </a:r>
        </a:p>
      </dsp:txBody>
      <dsp:txXfrm>
        <a:off x="5663821" y="2701507"/>
        <a:ext cx="1041256" cy="705925"/>
      </dsp:txXfrm>
    </dsp:sp>
    <dsp:sp modelId="{42F76D8F-9314-4954-9DC3-E7F08AD06C4D}">
      <dsp:nvSpPr>
        <dsp:cNvPr id="0" name=""/>
        <dsp:cNvSpPr/>
      </dsp:nvSpPr>
      <dsp:spPr>
        <a:xfrm>
          <a:off x="6743273" y="2737923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2EBD-3F05-4C51-9A2D-A91B728530F6}">
      <dsp:nvSpPr>
        <dsp:cNvPr id="0" name=""/>
        <dsp:cNvSpPr/>
      </dsp:nvSpPr>
      <dsp:spPr>
        <a:xfrm>
          <a:off x="6552274" y="3542112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部署</a:t>
          </a:r>
        </a:p>
      </dsp:txBody>
      <dsp:txXfrm>
        <a:off x="6590470" y="3580308"/>
        <a:ext cx="1041256" cy="705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B5981-A726-41C2-A3F0-99D234CDF43E}">
      <dsp:nvSpPr>
        <dsp:cNvPr id="0" name=""/>
        <dsp:cNvSpPr/>
      </dsp:nvSpPr>
      <dsp:spPr>
        <a:xfrm>
          <a:off x="1552799" y="1093"/>
          <a:ext cx="1768168" cy="884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需求</a:t>
          </a:r>
        </a:p>
      </dsp:txBody>
      <dsp:txXfrm>
        <a:off x="1578693" y="26987"/>
        <a:ext cx="1716380" cy="832296"/>
      </dsp:txXfrm>
    </dsp:sp>
    <dsp:sp modelId="{14042D69-0F87-4555-A54A-00388D95F061}">
      <dsp:nvSpPr>
        <dsp:cNvPr id="0" name=""/>
        <dsp:cNvSpPr/>
      </dsp:nvSpPr>
      <dsp:spPr>
        <a:xfrm rot="3600000">
          <a:off x="2706057" y="1553087"/>
          <a:ext cx="921963" cy="3094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798886" y="1614973"/>
        <a:ext cx="736305" cy="185657"/>
      </dsp:txXfrm>
    </dsp:sp>
    <dsp:sp modelId="{453548C3-3C7D-4243-AD2B-C3E860871C7A}">
      <dsp:nvSpPr>
        <dsp:cNvPr id="0" name=""/>
        <dsp:cNvSpPr/>
      </dsp:nvSpPr>
      <dsp:spPr>
        <a:xfrm>
          <a:off x="3013110" y="2530427"/>
          <a:ext cx="1768168" cy="884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运维</a:t>
          </a:r>
        </a:p>
      </dsp:txBody>
      <dsp:txXfrm>
        <a:off x="3039004" y="2556321"/>
        <a:ext cx="1716380" cy="832296"/>
      </dsp:txXfrm>
    </dsp:sp>
    <dsp:sp modelId="{F607AE76-A8BD-413A-996E-6F6BA8251C16}">
      <dsp:nvSpPr>
        <dsp:cNvPr id="0" name=""/>
        <dsp:cNvSpPr/>
      </dsp:nvSpPr>
      <dsp:spPr>
        <a:xfrm rot="10800000">
          <a:off x="1975901" y="2817754"/>
          <a:ext cx="921963" cy="3094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2068730" y="2879640"/>
        <a:ext cx="736305" cy="185657"/>
      </dsp:txXfrm>
    </dsp:sp>
    <dsp:sp modelId="{94FB7EC5-39BE-47D6-A384-8FBC86397104}">
      <dsp:nvSpPr>
        <dsp:cNvPr id="0" name=""/>
        <dsp:cNvSpPr/>
      </dsp:nvSpPr>
      <dsp:spPr>
        <a:xfrm>
          <a:off x="92488" y="2530427"/>
          <a:ext cx="1768168" cy="884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开发</a:t>
          </a:r>
        </a:p>
      </dsp:txBody>
      <dsp:txXfrm>
        <a:off x="118382" y="2556321"/>
        <a:ext cx="1716380" cy="832296"/>
      </dsp:txXfrm>
    </dsp:sp>
    <dsp:sp modelId="{3CE395A8-528E-414C-B37E-C32D20F4E718}">
      <dsp:nvSpPr>
        <dsp:cNvPr id="0" name=""/>
        <dsp:cNvSpPr/>
      </dsp:nvSpPr>
      <dsp:spPr>
        <a:xfrm rot="18000000">
          <a:off x="1245746" y="1553087"/>
          <a:ext cx="921963" cy="3094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38575" y="1614973"/>
        <a:ext cx="736305" cy="185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66481-4CCA-49FF-8C98-8DC7B9FB1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5823E-BFB0-4D80-9DAD-EB1A74B5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ECAD0-858D-47D3-B690-DDCBF479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5C826-7C16-4B8E-8854-4A03B47A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A72C4-FA6A-4E7B-9041-33626099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BDB6-B815-4C0B-AD6B-12607215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0180F-00F7-42DA-9730-6E086FA9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F4847-DC7C-41A6-A537-B1A91409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A3DDF-2028-4911-BC95-E282C0AB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FC33E-BC91-42C0-B2D9-4069EE2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FAB67-5AAF-49BB-87E3-141E1394C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95691-257C-4D27-9163-C7D3F9F7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D0C65-F07F-4DA6-A30E-3E40B781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2A505-3F1D-492E-923D-278AFAF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E53D1-B6DA-40E6-85F8-D7F635D0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530D-5E6B-43CD-A45E-FC077B24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D6C1E-7459-4653-B2C8-26AA8773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05B22-E621-4E41-B6BD-A15268B1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A37A0-74C0-4FAD-A941-29475647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88B98-9E38-40A5-B5FB-AE571EF0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3D65-89DB-4127-BBA8-169F8906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9B144-21E5-4DBE-A4B3-B97CC738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E7FD-A824-4C28-8B69-E850DBDA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7EB25-9108-4CBD-A44B-1907898C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07AA8-8E0F-466D-B141-5DF33D1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72CC-F9C7-469C-ADFA-C6BC0227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8F0CB-A41F-4BFF-9B4C-5699AF275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5EF8B-7694-493D-8C75-20279515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528DD-152F-4B47-8654-6B4B91EA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7509D-13F6-4A93-BF6A-6030B332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0544C-1338-4D51-A45D-C4B54B6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F98D-A770-407A-9957-278D36A4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CBFDE-A575-4FED-8BAD-1909624E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88297-ADB1-46CD-A606-BC431572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F73337-E067-4C50-BC5F-E3A02C13B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538562-A114-4048-972D-4A6A45A2A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D3F29-CFB7-4A7C-860E-1F967FF9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1A487-804B-46DF-BB63-B3C5498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2549E6-AFC8-4054-84D7-5AE12943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B763-57A4-4BDE-8C99-BA6691B0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F7FEEE-BD18-4540-9FAD-F6EBA4B2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392CF-96CF-4A66-80AD-9EB1F124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4ABF8-A5F2-4F68-819D-49A19935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B3429-BDB7-4A5D-B72E-9F83C38A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702D4-0A01-47BD-B24C-5696AC50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7D6EB-F2AB-4066-B246-09B817F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BD7EE-1A08-4484-8C94-92B28149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18E84-93E8-40A4-B679-A49939C7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9840B-E690-4806-BED2-C15A6EC0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A484E-45B1-4466-884B-EAF79B85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E21D7-1583-4CE3-9E50-7D4BBD45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4211A-EDBC-4D85-BC54-C860706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421B-E5F0-4573-92D1-617B9975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0B6A1E-8B7E-4E0B-BE68-AE18162F1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49D6D-8F32-49AC-87FF-BA484B38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5F5D2-235F-4450-92B4-46FFF62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6E32D-E6BF-4558-B739-E1A74CD2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1BF22-DF7E-4750-9CC5-A20DB867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C70003-C19E-40DB-9014-AB7A3B4A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F60D9-139C-4A22-818E-0259A7F5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E1520-93B7-4FB9-A35E-3746703B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46F3-7D90-4E21-AE9C-20DB75A692E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21DC3-0EC6-4E84-B34D-790A9C682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03810-FB38-42D0-8E85-51089012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B6591C-6BEA-4DDC-B937-E8D15EB271CC}"/>
              </a:ext>
            </a:extLst>
          </p:cNvPr>
          <p:cNvSpPr txBox="1"/>
          <p:nvPr/>
        </p:nvSpPr>
        <p:spPr>
          <a:xfrm>
            <a:off x="1206231" y="59014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Devops</a:t>
            </a:r>
            <a:r>
              <a:rPr lang="zh-CN" altLang="en-US" dirty="0"/>
              <a:t>是什么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0C3609-59F2-4CB6-A01B-000488A074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1380" y="1626359"/>
            <a:ext cx="105539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DevOps维基百科定义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Ops（Development和Operations的组合词）是一种重视“软件开发人员（Dev）”和“IT运维技术人员（Ops）”之间沟通合作的文化、运动或惯例。透过自动化“软件交付”和“架构变更”的流程，来使得构建、测试、发布软件能够更加地快捷、频繁和可靠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34F40-7C8F-42A0-974E-4896E2E4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C71AD8-52E7-4452-8617-6CD4E0EA1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0672"/>
            <a:ext cx="10515600" cy="4021243"/>
          </a:xfrm>
        </p:spPr>
      </p:pic>
    </p:spTree>
    <p:extLst>
      <p:ext uri="{BB962C8B-B14F-4D97-AF65-F5344CB8AC3E}">
        <p14:creationId xmlns:p14="http://schemas.microsoft.com/office/powerpoint/2010/main" val="40427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4B16B-36E8-45A7-A42D-D51A9D4C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1A1598C-81A9-4480-89D2-C830289BD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444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9465A6-5A10-44BA-8744-00F4F7C2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77662"/>
              </p:ext>
            </p:extLst>
          </p:nvPr>
        </p:nvGraphicFramePr>
        <p:xfrm>
          <a:off x="1909170" y="2007273"/>
          <a:ext cx="8128000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96">
                  <a:extLst>
                    <a:ext uri="{9D8B030D-6E8A-4147-A177-3AD203B41FA5}">
                      <a16:colId xmlns:a16="http://schemas.microsoft.com/office/drawing/2014/main" val="1043283094"/>
                    </a:ext>
                  </a:extLst>
                </a:gridCol>
                <a:gridCol w="3268638">
                  <a:extLst>
                    <a:ext uri="{9D8B030D-6E8A-4147-A177-3AD203B41FA5}">
                      <a16:colId xmlns:a16="http://schemas.microsoft.com/office/drawing/2014/main" val="3357489483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3949941075"/>
                    </a:ext>
                  </a:extLst>
                </a:gridCol>
                <a:gridCol w="1596030">
                  <a:extLst>
                    <a:ext uri="{9D8B030D-6E8A-4147-A177-3AD203B41FA5}">
                      <a16:colId xmlns:a16="http://schemas.microsoft.com/office/drawing/2014/main" val="1909348369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3510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72C00F5-69FD-4B9E-817F-2DB94FD75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16959"/>
              </p:ext>
            </p:extLst>
          </p:nvPr>
        </p:nvGraphicFramePr>
        <p:xfrm>
          <a:off x="1909170" y="2930602"/>
          <a:ext cx="8128000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8452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53832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107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4013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4096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05036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754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9282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05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425839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9061"/>
                  </a:ext>
                </a:extLst>
              </a:tr>
            </a:tbl>
          </a:graphicData>
        </a:graphic>
      </p:graphicFrame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E33C6C1-A54B-4AC4-B263-2464EBF4E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56281"/>
              </p:ext>
            </p:extLst>
          </p:nvPr>
        </p:nvGraphicFramePr>
        <p:xfrm>
          <a:off x="1909169" y="3853931"/>
          <a:ext cx="8127991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89">
                  <a:extLst>
                    <a:ext uri="{9D8B030D-6E8A-4147-A177-3AD203B41FA5}">
                      <a16:colId xmlns:a16="http://schemas.microsoft.com/office/drawing/2014/main" val="152880013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66695826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676132819"/>
                    </a:ext>
                  </a:extLst>
                </a:gridCol>
                <a:gridCol w="342234">
                  <a:extLst>
                    <a:ext uri="{9D8B030D-6E8A-4147-A177-3AD203B41FA5}">
                      <a16:colId xmlns:a16="http://schemas.microsoft.com/office/drawing/2014/main" val="3684333700"/>
                    </a:ext>
                  </a:extLst>
                </a:gridCol>
                <a:gridCol w="513344">
                  <a:extLst>
                    <a:ext uri="{9D8B030D-6E8A-4147-A177-3AD203B41FA5}">
                      <a16:colId xmlns:a16="http://schemas.microsoft.com/office/drawing/2014/main" val="246280207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12386301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90966651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0538311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88238365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06603988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08614139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04614084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83154626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589614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07092151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83478477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794720888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19670349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326034462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9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2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8DC8-5EF6-40AF-A0FD-69BE189F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A05C21-8586-41B6-8C16-B659A8717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95" y="1825625"/>
            <a:ext cx="9060810" cy="4351338"/>
          </a:xfrm>
        </p:spPr>
      </p:pic>
    </p:spTree>
    <p:extLst>
      <p:ext uri="{BB962C8B-B14F-4D97-AF65-F5344CB8AC3E}">
        <p14:creationId xmlns:p14="http://schemas.microsoft.com/office/powerpoint/2010/main" val="137084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8DC8-5EF6-40AF-A0FD-69BE189F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E3EE2-6868-41C1-B84E-5D57ED0A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4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1C9A5-F295-44C9-9D65-8A76EA13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https://xie.infoq.cn/article/5f5aad5dbe6a63e840e1c0050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D3E1A-FCED-43C8-85FB-7B7EBFDC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9D627-0B20-4793-B1E3-CEAC4888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</a:t>
            </a:r>
            <a:r>
              <a:rPr lang="en-US" altLang="zh-CN" dirty="0"/>
              <a:t>DevOps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B6EC091-08DC-41C9-A384-85450A8D0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42901"/>
              </p:ext>
            </p:extLst>
          </p:nvPr>
        </p:nvGraphicFramePr>
        <p:xfrm>
          <a:off x="921696" y="2668980"/>
          <a:ext cx="10076234" cy="297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32AD6FF9-95B2-489D-A497-BAC5763DAFCD}"/>
              </a:ext>
            </a:extLst>
          </p:cNvPr>
          <p:cNvSpPr/>
          <p:nvPr/>
        </p:nvSpPr>
        <p:spPr>
          <a:xfrm>
            <a:off x="2936744" y="2735381"/>
            <a:ext cx="4937760" cy="72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软件交付过程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D205FE-4F1A-44BE-B5C9-A48F03C392D2}"/>
              </a:ext>
            </a:extLst>
          </p:cNvPr>
          <p:cNvSpPr txBox="1"/>
          <p:nvPr/>
        </p:nvSpPr>
        <p:spPr>
          <a:xfrm>
            <a:off x="1057883" y="185474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软件从零开始到最终交付的过程</a:t>
            </a:r>
          </a:p>
        </p:txBody>
      </p:sp>
    </p:spTree>
    <p:extLst>
      <p:ext uri="{BB962C8B-B14F-4D97-AF65-F5344CB8AC3E}">
        <p14:creationId xmlns:p14="http://schemas.microsoft.com/office/powerpoint/2010/main" val="1788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F05BE710-89B0-46B5-8D2C-63DFE5970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146447"/>
              </p:ext>
            </p:extLst>
          </p:nvPr>
        </p:nvGraphicFramePr>
        <p:xfrm>
          <a:off x="1057883" y="1549940"/>
          <a:ext cx="10076234" cy="322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DDD7DE64-F631-4B1E-83B9-1A49E8A35CE0}"/>
              </a:ext>
            </a:extLst>
          </p:cNvPr>
          <p:cNvSpPr/>
          <p:nvPr/>
        </p:nvSpPr>
        <p:spPr>
          <a:xfrm>
            <a:off x="1906621" y="3722451"/>
            <a:ext cx="2937754" cy="46044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4E94350-6E23-4147-AEE2-18399087EFBA}"/>
              </a:ext>
            </a:extLst>
          </p:cNvPr>
          <p:cNvSpPr/>
          <p:nvPr/>
        </p:nvSpPr>
        <p:spPr>
          <a:xfrm>
            <a:off x="7415719" y="3748391"/>
            <a:ext cx="2937754" cy="43450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7829B6-835D-4843-BB6E-7589A35CC41A}"/>
              </a:ext>
            </a:extLst>
          </p:cNvPr>
          <p:cNvSpPr/>
          <p:nvPr/>
        </p:nvSpPr>
        <p:spPr>
          <a:xfrm>
            <a:off x="5282118" y="3722451"/>
            <a:ext cx="1455907" cy="46044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6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4CB4D-3474-4754-ABC4-DDB982A5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2A7CB67-BA19-41E9-9827-EC8666F31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506877"/>
              </p:ext>
            </p:extLst>
          </p:nvPr>
        </p:nvGraphicFramePr>
        <p:xfrm>
          <a:off x="-2266666" y="21415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6CAE908-FEC6-4B4F-B467-5402EF270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104683"/>
              </p:ext>
            </p:extLst>
          </p:nvPr>
        </p:nvGraphicFramePr>
        <p:xfrm>
          <a:off x="6344693" y="2367886"/>
          <a:ext cx="4873767" cy="341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677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4B16B-36E8-45A7-A42D-D51A9D4C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1A1598C-81A9-4480-89D2-C830289BD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7840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9465A6-5A10-44BA-8744-00F4F7C2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43697"/>
              </p:ext>
            </p:extLst>
          </p:nvPr>
        </p:nvGraphicFramePr>
        <p:xfrm>
          <a:off x="1909170" y="20072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96">
                  <a:extLst>
                    <a:ext uri="{9D8B030D-6E8A-4147-A177-3AD203B41FA5}">
                      <a16:colId xmlns:a16="http://schemas.microsoft.com/office/drawing/2014/main" val="1043283094"/>
                    </a:ext>
                  </a:extLst>
                </a:gridCol>
                <a:gridCol w="3268638">
                  <a:extLst>
                    <a:ext uri="{9D8B030D-6E8A-4147-A177-3AD203B41FA5}">
                      <a16:colId xmlns:a16="http://schemas.microsoft.com/office/drawing/2014/main" val="3357489483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3949941075"/>
                    </a:ext>
                  </a:extLst>
                </a:gridCol>
                <a:gridCol w="1596030">
                  <a:extLst>
                    <a:ext uri="{9D8B030D-6E8A-4147-A177-3AD203B41FA5}">
                      <a16:colId xmlns:a16="http://schemas.microsoft.com/office/drawing/2014/main" val="190934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3510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72C00F5-69FD-4B9E-817F-2DB94FD75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68746"/>
              </p:ext>
            </p:extLst>
          </p:nvPr>
        </p:nvGraphicFramePr>
        <p:xfrm>
          <a:off x="1909170" y="29306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8452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53832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107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4013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4096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05036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754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9282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05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4258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71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721F-7BEB-4000-A51D-5139130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5AE9E4-7C37-41EC-A028-C00B8D2D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82056"/>
            <a:ext cx="6096000" cy="3038475"/>
          </a:xfrm>
        </p:spPr>
      </p:pic>
    </p:spTree>
    <p:extLst>
      <p:ext uri="{BB962C8B-B14F-4D97-AF65-F5344CB8AC3E}">
        <p14:creationId xmlns:p14="http://schemas.microsoft.com/office/powerpoint/2010/main" val="23539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65C8A-7A0F-4220-B5B5-C896EC3F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BD492A-F61F-46F2-BA5B-43569EF19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80" y="1825625"/>
            <a:ext cx="8452239" cy="4351338"/>
          </a:xfrm>
        </p:spPr>
      </p:pic>
    </p:spTree>
    <p:extLst>
      <p:ext uri="{BB962C8B-B14F-4D97-AF65-F5344CB8AC3E}">
        <p14:creationId xmlns:p14="http://schemas.microsoft.com/office/powerpoint/2010/main" val="315394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D12C4-78E6-44F2-8CD8-D4D1CBA1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07A717-CE5B-45A5-A196-782B6E658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22" y="1825625"/>
            <a:ext cx="4580355" cy="4351338"/>
          </a:xfrm>
        </p:spPr>
      </p:pic>
    </p:spTree>
    <p:extLst>
      <p:ext uri="{BB962C8B-B14F-4D97-AF65-F5344CB8AC3E}">
        <p14:creationId xmlns:p14="http://schemas.microsoft.com/office/powerpoint/2010/main" val="41512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123</Words>
  <Application>Microsoft Office PowerPoint</Application>
  <PresentationFormat>宽屏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https://xie.infoq.cn/article/5f5aad5dbe6a63e840e1c0050</vt:lpstr>
      <vt:lpstr>为什么用DevOps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irate P</dc:creator>
  <cp:lastModifiedBy>irate P</cp:lastModifiedBy>
  <cp:revision>10</cp:revision>
  <dcterms:created xsi:type="dcterms:W3CDTF">2021-03-15T14:55:59Z</dcterms:created>
  <dcterms:modified xsi:type="dcterms:W3CDTF">2021-03-17T22:41:42Z</dcterms:modified>
</cp:coreProperties>
</file>