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rate P" initials="iP" lastIdx="1" clrIdx="0">
    <p:extLst>
      <p:ext uri="{19B8F6BF-5375-455C-9EA6-DF929625EA0E}">
        <p15:presenceInfo xmlns:p15="http://schemas.microsoft.com/office/powerpoint/2012/main" userId="irate 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15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4EF7A6-294F-48CA-92A8-EF7E2AE0DC6C}" type="doc">
      <dgm:prSet loTypeId="urn:microsoft.com/office/officeart/2005/8/layout/chevron1" loCatId="process" qsTypeId="urn:microsoft.com/office/officeart/2005/8/quickstyle/3d5" qsCatId="3D" csTypeId="urn:microsoft.com/office/officeart/2005/8/colors/accent1_2" csCatId="accent1" phldr="1"/>
      <dgm:spPr>
        <a:scene3d>
          <a:camera prst="isometricOffAxis2Left" zoom="95000">
            <a:rot lat="600000" lon="1875356" rev="360000"/>
          </a:camera>
          <a:lightRig rig="flat" dir="t"/>
        </a:scene3d>
      </dgm:spPr>
    </dgm:pt>
    <dgm:pt modelId="{9FDC9ECE-C889-4C5B-AC85-DB06B684EC6B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/>
            <a:t>Plan</a:t>
          </a:r>
        </a:p>
        <a:p>
          <a:r>
            <a:rPr lang="zh-CN" altLang="en-US" dirty="0"/>
            <a:t>规划</a:t>
          </a:r>
        </a:p>
      </dgm:t>
    </dgm:pt>
    <dgm:pt modelId="{06EF3DEF-9F27-4315-8E81-647F8D16353E}" type="parTrans" cxnId="{6A618B42-68A9-49C5-BD25-5775C54362B9}">
      <dgm:prSet/>
      <dgm:spPr/>
      <dgm:t>
        <a:bodyPr/>
        <a:lstStyle/>
        <a:p>
          <a:endParaRPr lang="zh-CN" altLang="en-US"/>
        </a:p>
      </dgm:t>
    </dgm:pt>
    <dgm:pt modelId="{8F40FA91-900D-4B76-AB92-0C68B5D849CA}" type="sibTrans" cxnId="{6A618B42-68A9-49C5-BD25-5775C54362B9}">
      <dgm:prSet/>
      <dgm:spPr/>
      <dgm:t>
        <a:bodyPr/>
        <a:lstStyle/>
        <a:p>
          <a:endParaRPr lang="zh-CN" altLang="en-US"/>
        </a:p>
      </dgm:t>
    </dgm:pt>
    <dgm:pt modelId="{F1F40950-660A-4829-A397-55A1679EA213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/>
            <a:t>Code</a:t>
          </a:r>
        </a:p>
        <a:p>
          <a:r>
            <a:rPr lang="zh-CN" altLang="en-US" dirty="0"/>
            <a:t>代码</a:t>
          </a:r>
        </a:p>
      </dgm:t>
    </dgm:pt>
    <dgm:pt modelId="{5F9BA1FE-3CA6-45ED-8FBA-656FB15062F2}" type="parTrans" cxnId="{88668FB1-23DD-4C56-9EAB-D7492367FAC5}">
      <dgm:prSet/>
      <dgm:spPr/>
      <dgm:t>
        <a:bodyPr/>
        <a:lstStyle/>
        <a:p>
          <a:endParaRPr lang="zh-CN" altLang="en-US"/>
        </a:p>
      </dgm:t>
    </dgm:pt>
    <dgm:pt modelId="{957FD5FC-07FB-41CC-90C4-3EC09BEAFC19}" type="sibTrans" cxnId="{88668FB1-23DD-4C56-9EAB-D7492367FAC5}">
      <dgm:prSet/>
      <dgm:spPr/>
      <dgm:t>
        <a:bodyPr/>
        <a:lstStyle/>
        <a:p>
          <a:endParaRPr lang="zh-CN" altLang="en-US"/>
        </a:p>
      </dgm:t>
    </dgm:pt>
    <dgm:pt modelId="{B107C536-6905-4C58-8181-CA33EB269544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/>
            <a:t>Build</a:t>
          </a:r>
        </a:p>
        <a:p>
          <a:r>
            <a:rPr lang="zh-CN" altLang="en-US" dirty="0"/>
            <a:t>构建</a:t>
          </a:r>
        </a:p>
      </dgm:t>
    </dgm:pt>
    <dgm:pt modelId="{74EDA043-3AA2-4CC8-9717-2885BC96E554}" type="parTrans" cxnId="{84C60ACF-F2A0-481F-A223-CB206E1D5CC5}">
      <dgm:prSet/>
      <dgm:spPr/>
      <dgm:t>
        <a:bodyPr/>
        <a:lstStyle/>
        <a:p>
          <a:endParaRPr lang="zh-CN" altLang="en-US"/>
        </a:p>
      </dgm:t>
    </dgm:pt>
    <dgm:pt modelId="{FDB32B19-7A6D-467E-9388-0854727C0FA3}" type="sibTrans" cxnId="{84C60ACF-F2A0-481F-A223-CB206E1D5CC5}">
      <dgm:prSet/>
      <dgm:spPr/>
      <dgm:t>
        <a:bodyPr/>
        <a:lstStyle/>
        <a:p>
          <a:endParaRPr lang="zh-CN" altLang="en-US"/>
        </a:p>
      </dgm:t>
    </dgm:pt>
    <dgm:pt modelId="{13147C25-CDDE-428B-84C9-04493D369973}">
      <dgm:prSet phldrT="[文本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altLang="zh-CN" dirty="0"/>
            <a:t>Test</a:t>
          </a:r>
        </a:p>
        <a:p>
          <a:r>
            <a:rPr lang="zh-CN" altLang="en-US" dirty="0"/>
            <a:t>测试</a:t>
          </a:r>
        </a:p>
      </dgm:t>
    </dgm:pt>
    <dgm:pt modelId="{6613C18E-D5C8-4C40-A814-259BF10051D3}" type="parTrans" cxnId="{01C8D646-940D-442E-89A0-C4E2CE33B5A8}">
      <dgm:prSet/>
      <dgm:spPr/>
      <dgm:t>
        <a:bodyPr/>
        <a:lstStyle/>
        <a:p>
          <a:endParaRPr lang="zh-CN" altLang="en-US"/>
        </a:p>
      </dgm:t>
    </dgm:pt>
    <dgm:pt modelId="{A657EB43-8AF0-468D-A909-F5CE28518A45}" type="sibTrans" cxnId="{01C8D646-940D-442E-89A0-C4E2CE33B5A8}">
      <dgm:prSet/>
      <dgm:spPr/>
      <dgm:t>
        <a:bodyPr/>
        <a:lstStyle/>
        <a:p>
          <a:endParaRPr lang="zh-CN" altLang="en-US"/>
        </a:p>
      </dgm:t>
    </dgm:pt>
    <dgm:pt modelId="{F72F0255-BDB2-4A28-9FA7-A6A1E8598419}">
      <dgm:prSet phldrT="[文本]"/>
      <dgm:spPr>
        <a:solidFill>
          <a:schemeClr val="accent1">
            <a:lumMod val="50000"/>
          </a:schemeClr>
        </a:solidFill>
        <a:sp3d extrusionH="381000" contourW="38100" prstMaterial="matte">
          <a:contourClr>
            <a:schemeClr val="lt1"/>
          </a:contourClr>
        </a:sp3d>
      </dgm:spPr>
      <dgm:t>
        <a:bodyPr/>
        <a:lstStyle/>
        <a:p>
          <a:r>
            <a:rPr lang="en-US" altLang="zh-CN" dirty="0"/>
            <a:t>Release</a:t>
          </a:r>
        </a:p>
        <a:p>
          <a:r>
            <a:rPr lang="zh-CN" altLang="en-US" dirty="0"/>
            <a:t>发布</a:t>
          </a:r>
        </a:p>
      </dgm:t>
    </dgm:pt>
    <dgm:pt modelId="{EAEF0CC9-0336-411F-ABE0-8F137169535B}" type="parTrans" cxnId="{47412C82-E43D-4E52-B346-085375571F7E}">
      <dgm:prSet/>
      <dgm:spPr/>
      <dgm:t>
        <a:bodyPr/>
        <a:lstStyle/>
        <a:p>
          <a:endParaRPr lang="zh-CN" altLang="en-US"/>
        </a:p>
      </dgm:t>
    </dgm:pt>
    <dgm:pt modelId="{EB1E9CFC-8825-46E0-AF9C-628A59D78262}" type="sibTrans" cxnId="{47412C82-E43D-4E52-B346-085375571F7E}">
      <dgm:prSet/>
      <dgm:spPr/>
      <dgm:t>
        <a:bodyPr/>
        <a:lstStyle/>
        <a:p>
          <a:endParaRPr lang="zh-CN" altLang="en-US"/>
        </a:p>
      </dgm:t>
    </dgm:pt>
    <dgm:pt modelId="{586B2B63-9086-4976-B1F3-95C910E651A0}">
      <dgm:prSet phldrT="[文本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altLang="zh-CN" dirty="0"/>
            <a:t>Deploy</a:t>
          </a:r>
        </a:p>
        <a:p>
          <a:r>
            <a:rPr lang="zh-CN" altLang="en-US" dirty="0"/>
            <a:t>部署</a:t>
          </a:r>
        </a:p>
      </dgm:t>
    </dgm:pt>
    <dgm:pt modelId="{B9738A4B-7F24-44E8-815A-EAF42B70E194}" type="parTrans" cxnId="{7145E899-7A5A-4192-98E0-DA3F32E08232}">
      <dgm:prSet/>
      <dgm:spPr/>
      <dgm:t>
        <a:bodyPr/>
        <a:lstStyle/>
        <a:p>
          <a:endParaRPr lang="zh-CN" altLang="en-US"/>
        </a:p>
      </dgm:t>
    </dgm:pt>
    <dgm:pt modelId="{560C97C1-036A-4A99-BF75-AB43026761BE}" type="sibTrans" cxnId="{7145E899-7A5A-4192-98E0-DA3F32E08232}">
      <dgm:prSet/>
      <dgm:spPr/>
      <dgm:t>
        <a:bodyPr/>
        <a:lstStyle/>
        <a:p>
          <a:endParaRPr lang="zh-CN" altLang="en-US"/>
        </a:p>
      </dgm:t>
    </dgm:pt>
    <dgm:pt modelId="{39CD725C-74B5-400F-87D4-06FD70824749}">
      <dgm:prSet phldrT="[文本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altLang="zh-CN" dirty="0"/>
            <a:t>Operate</a:t>
          </a:r>
        </a:p>
        <a:p>
          <a:r>
            <a:rPr lang="zh-CN" altLang="en-US" dirty="0"/>
            <a:t>维护</a:t>
          </a:r>
        </a:p>
      </dgm:t>
    </dgm:pt>
    <dgm:pt modelId="{BC105448-0204-4F9A-AF35-FB6D5B36BAF2}" type="parTrans" cxnId="{6B1BE56A-C062-498E-8D90-49125035C627}">
      <dgm:prSet/>
      <dgm:spPr/>
      <dgm:t>
        <a:bodyPr/>
        <a:lstStyle/>
        <a:p>
          <a:endParaRPr lang="zh-CN" altLang="en-US"/>
        </a:p>
      </dgm:t>
    </dgm:pt>
    <dgm:pt modelId="{22C6C475-1F4E-4007-9D98-C0A368DA0DD9}" type="sibTrans" cxnId="{6B1BE56A-C062-498E-8D90-49125035C627}">
      <dgm:prSet/>
      <dgm:spPr/>
      <dgm:t>
        <a:bodyPr/>
        <a:lstStyle/>
        <a:p>
          <a:endParaRPr lang="zh-CN" altLang="en-US"/>
        </a:p>
      </dgm:t>
    </dgm:pt>
    <dgm:pt modelId="{B7F3776D-9BD6-49E7-979A-09C053A4635F}" type="pres">
      <dgm:prSet presAssocID="{794EF7A6-294F-48CA-92A8-EF7E2AE0DC6C}" presName="Name0" presStyleCnt="0">
        <dgm:presLayoutVars>
          <dgm:dir/>
          <dgm:animLvl val="lvl"/>
          <dgm:resizeHandles val="exact"/>
        </dgm:presLayoutVars>
      </dgm:prSet>
      <dgm:spPr/>
    </dgm:pt>
    <dgm:pt modelId="{FBC5252D-A103-46CF-9233-66C7EAD9EFEE}" type="pres">
      <dgm:prSet presAssocID="{9FDC9ECE-C889-4C5B-AC85-DB06B684EC6B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C7F7420F-942A-44CD-9D0D-C632287D75E3}" type="pres">
      <dgm:prSet presAssocID="{8F40FA91-900D-4B76-AB92-0C68B5D849CA}" presName="parTxOnlySpace" presStyleCnt="0"/>
      <dgm:spPr/>
    </dgm:pt>
    <dgm:pt modelId="{40456216-BE73-4EC8-9E98-F4493440FC74}" type="pres">
      <dgm:prSet presAssocID="{F1F40950-660A-4829-A397-55A1679EA213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959BF05F-9505-4B79-B5FA-EE7C55CCC871}" type="pres">
      <dgm:prSet presAssocID="{957FD5FC-07FB-41CC-90C4-3EC09BEAFC19}" presName="parTxOnlySpace" presStyleCnt="0"/>
      <dgm:spPr/>
    </dgm:pt>
    <dgm:pt modelId="{98CDC46E-B173-4671-8E3A-68290FF8BFD3}" type="pres">
      <dgm:prSet presAssocID="{B107C536-6905-4C58-8181-CA33EB269544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56D3E25F-940D-444F-82DD-D3A7785ED0C0}" type="pres">
      <dgm:prSet presAssocID="{FDB32B19-7A6D-467E-9388-0854727C0FA3}" presName="parTxOnlySpace" presStyleCnt="0"/>
      <dgm:spPr/>
    </dgm:pt>
    <dgm:pt modelId="{D176897E-46CA-4499-BE77-3512461ED82A}" type="pres">
      <dgm:prSet presAssocID="{13147C25-CDDE-428B-84C9-04493D369973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0741B44A-AAF5-4B37-827B-290352CEE7C2}" type="pres">
      <dgm:prSet presAssocID="{A657EB43-8AF0-468D-A909-F5CE28518A45}" presName="parTxOnlySpace" presStyleCnt="0"/>
      <dgm:spPr/>
    </dgm:pt>
    <dgm:pt modelId="{05D33B98-0FE8-480E-9426-A27A58CA3C87}" type="pres">
      <dgm:prSet presAssocID="{F72F0255-BDB2-4A28-9FA7-A6A1E8598419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09100A99-A0CD-4FA6-B815-605BE4CC5249}" type="pres">
      <dgm:prSet presAssocID="{EB1E9CFC-8825-46E0-AF9C-628A59D78262}" presName="parTxOnlySpace" presStyleCnt="0"/>
      <dgm:spPr/>
    </dgm:pt>
    <dgm:pt modelId="{E207E85A-3F73-42F7-9F11-5E025C84B35D}" type="pres">
      <dgm:prSet presAssocID="{586B2B63-9086-4976-B1F3-95C910E651A0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6CF86945-7EC4-4F52-AD24-98DA15EFC585}" type="pres">
      <dgm:prSet presAssocID="{560C97C1-036A-4A99-BF75-AB43026761BE}" presName="parTxOnlySpace" presStyleCnt="0"/>
      <dgm:spPr/>
    </dgm:pt>
    <dgm:pt modelId="{49938D1C-7464-4993-8B23-BE0CD9FC6220}" type="pres">
      <dgm:prSet presAssocID="{39CD725C-74B5-400F-87D4-06FD70824749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286AC918-DEBB-48FA-AF84-0AD40AC7B1F6}" type="presOf" srcId="{B107C536-6905-4C58-8181-CA33EB269544}" destId="{98CDC46E-B173-4671-8E3A-68290FF8BFD3}" srcOrd="0" destOrd="0" presId="urn:microsoft.com/office/officeart/2005/8/layout/chevron1"/>
    <dgm:cxn modelId="{B031691F-E2E7-4D30-A739-E18259D82E46}" type="presOf" srcId="{13147C25-CDDE-428B-84C9-04493D369973}" destId="{D176897E-46CA-4499-BE77-3512461ED82A}" srcOrd="0" destOrd="0" presId="urn:microsoft.com/office/officeart/2005/8/layout/chevron1"/>
    <dgm:cxn modelId="{6A618B42-68A9-49C5-BD25-5775C54362B9}" srcId="{794EF7A6-294F-48CA-92A8-EF7E2AE0DC6C}" destId="{9FDC9ECE-C889-4C5B-AC85-DB06B684EC6B}" srcOrd="0" destOrd="0" parTransId="{06EF3DEF-9F27-4315-8E81-647F8D16353E}" sibTransId="{8F40FA91-900D-4B76-AB92-0C68B5D849CA}"/>
    <dgm:cxn modelId="{F119DF43-59BB-4D7F-9682-A547ECF5A199}" type="presOf" srcId="{F72F0255-BDB2-4A28-9FA7-A6A1E8598419}" destId="{05D33B98-0FE8-480E-9426-A27A58CA3C87}" srcOrd="0" destOrd="0" presId="urn:microsoft.com/office/officeart/2005/8/layout/chevron1"/>
    <dgm:cxn modelId="{01C8D646-940D-442E-89A0-C4E2CE33B5A8}" srcId="{794EF7A6-294F-48CA-92A8-EF7E2AE0DC6C}" destId="{13147C25-CDDE-428B-84C9-04493D369973}" srcOrd="3" destOrd="0" parTransId="{6613C18E-D5C8-4C40-A814-259BF10051D3}" sibTransId="{A657EB43-8AF0-468D-A909-F5CE28518A45}"/>
    <dgm:cxn modelId="{6B1BE56A-C062-498E-8D90-49125035C627}" srcId="{794EF7A6-294F-48CA-92A8-EF7E2AE0DC6C}" destId="{39CD725C-74B5-400F-87D4-06FD70824749}" srcOrd="6" destOrd="0" parTransId="{BC105448-0204-4F9A-AF35-FB6D5B36BAF2}" sibTransId="{22C6C475-1F4E-4007-9D98-C0A368DA0DD9}"/>
    <dgm:cxn modelId="{8B001954-3A4C-4012-85EB-9188FFEE4302}" type="presOf" srcId="{586B2B63-9086-4976-B1F3-95C910E651A0}" destId="{E207E85A-3F73-42F7-9F11-5E025C84B35D}" srcOrd="0" destOrd="0" presId="urn:microsoft.com/office/officeart/2005/8/layout/chevron1"/>
    <dgm:cxn modelId="{73AC075A-9D5C-48DF-8EBE-318FD5536F75}" type="presOf" srcId="{39CD725C-74B5-400F-87D4-06FD70824749}" destId="{49938D1C-7464-4993-8B23-BE0CD9FC6220}" srcOrd="0" destOrd="0" presId="urn:microsoft.com/office/officeart/2005/8/layout/chevron1"/>
    <dgm:cxn modelId="{47412C82-E43D-4E52-B346-085375571F7E}" srcId="{794EF7A6-294F-48CA-92A8-EF7E2AE0DC6C}" destId="{F72F0255-BDB2-4A28-9FA7-A6A1E8598419}" srcOrd="4" destOrd="0" parTransId="{EAEF0CC9-0336-411F-ABE0-8F137169535B}" sibTransId="{EB1E9CFC-8825-46E0-AF9C-628A59D78262}"/>
    <dgm:cxn modelId="{7145E899-7A5A-4192-98E0-DA3F32E08232}" srcId="{794EF7A6-294F-48CA-92A8-EF7E2AE0DC6C}" destId="{586B2B63-9086-4976-B1F3-95C910E651A0}" srcOrd="5" destOrd="0" parTransId="{B9738A4B-7F24-44E8-815A-EAF42B70E194}" sibTransId="{560C97C1-036A-4A99-BF75-AB43026761BE}"/>
    <dgm:cxn modelId="{88668FB1-23DD-4C56-9EAB-D7492367FAC5}" srcId="{794EF7A6-294F-48CA-92A8-EF7E2AE0DC6C}" destId="{F1F40950-660A-4829-A397-55A1679EA213}" srcOrd="1" destOrd="0" parTransId="{5F9BA1FE-3CA6-45ED-8FBA-656FB15062F2}" sibTransId="{957FD5FC-07FB-41CC-90C4-3EC09BEAFC19}"/>
    <dgm:cxn modelId="{84C60ACF-F2A0-481F-A223-CB206E1D5CC5}" srcId="{794EF7A6-294F-48CA-92A8-EF7E2AE0DC6C}" destId="{B107C536-6905-4C58-8181-CA33EB269544}" srcOrd="2" destOrd="0" parTransId="{74EDA043-3AA2-4CC8-9717-2885BC96E554}" sibTransId="{FDB32B19-7A6D-467E-9388-0854727C0FA3}"/>
    <dgm:cxn modelId="{975198D2-5C65-429B-9897-02D0E0553BE6}" type="presOf" srcId="{794EF7A6-294F-48CA-92A8-EF7E2AE0DC6C}" destId="{B7F3776D-9BD6-49E7-979A-09C053A4635F}" srcOrd="0" destOrd="0" presId="urn:microsoft.com/office/officeart/2005/8/layout/chevron1"/>
    <dgm:cxn modelId="{210E6FDD-0225-4248-A38D-12DC43751F2A}" type="presOf" srcId="{F1F40950-660A-4829-A397-55A1679EA213}" destId="{40456216-BE73-4EC8-9E98-F4493440FC74}" srcOrd="0" destOrd="0" presId="urn:microsoft.com/office/officeart/2005/8/layout/chevron1"/>
    <dgm:cxn modelId="{84724FEC-2062-4A2A-839C-0A7D45133DF7}" type="presOf" srcId="{9FDC9ECE-C889-4C5B-AC85-DB06B684EC6B}" destId="{FBC5252D-A103-46CF-9233-66C7EAD9EFEE}" srcOrd="0" destOrd="0" presId="urn:microsoft.com/office/officeart/2005/8/layout/chevron1"/>
    <dgm:cxn modelId="{257B9BFB-9F34-452D-9DF5-CEFBCB79D41E}" type="presParOf" srcId="{B7F3776D-9BD6-49E7-979A-09C053A4635F}" destId="{FBC5252D-A103-46CF-9233-66C7EAD9EFEE}" srcOrd="0" destOrd="0" presId="urn:microsoft.com/office/officeart/2005/8/layout/chevron1"/>
    <dgm:cxn modelId="{92D5FCC4-B18A-421C-B618-BC78A8397246}" type="presParOf" srcId="{B7F3776D-9BD6-49E7-979A-09C053A4635F}" destId="{C7F7420F-942A-44CD-9D0D-C632287D75E3}" srcOrd="1" destOrd="0" presId="urn:microsoft.com/office/officeart/2005/8/layout/chevron1"/>
    <dgm:cxn modelId="{481D4741-EC3F-436B-89BF-42D7B97CDFDB}" type="presParOf" srcId="{B7F3776D-9BD6-49E7-979A-09C053A4635F}" destId="{40456216-BE73-4EC8-9E98-F4493440FC74}" srcOrd="2" destOrd="0" presId="urn:microsoft.com/office/officeart/2005/8/layout/chevron1"/>
    <dgm:cxn modelId="{8E592571-84EE-4CB7-81C6-ADBFFA43B244}" type="presParOf" srcId="{B7F3776D-9BD6-49E7-979A-09C053A4635F}" destId="{959BF05F-9505-4B79-B5FA-EE7C55CCC871}" srcOrd="3" destOrd="0" presId="urn:microsoft.com/office/officeart/2005/8/layout/chevron1"/>
    <dgm:cxn modelId="{6B71D8CA-F6E3-445C-9E37-E632374047AA}" type="presParOf" srcId="{B7F3776D-9BD6-49E7-979A-09C053A4635F}" destId="{98CDC46E-B173-4671-8E3A-68290FF8BFD3}" srcOrd="4" destOrd="0" presId="urn:microsoft.com/office/officeart/2005/8/layout/chevron1"/>
    <dgm:cxn modelId="{18778D23-D20B-4CEB-BF96-6A98987870E0}" type="presParOf" srcId="{B7F3776D-9BD6-49E7-979A-09C053A4635F}" destId="{56D3E25F-940D-444F-82DD-D3A7785ED0C0}" srcOrd="5" destOrd="0" presId="urn:microsoft.com/office/officeart/2005/8/layout/chevron1"/>
    <dgm:cxn modelId="{68259C77-047D-422E-BA2E-E3075BDEB78F}" type="presParOf" srcId="{B7F3776D-9BD6-49E7-979A-09C053A4635F}" destId="{D176897E-46CA-4499-BE77-3512461ED82A}" srcOrd="6" destOrd="0" presId="urn:microsoft.com/office/officeart/2005/8/layout/chevron1"/>
    <dgm:cxn modelId="{5FC4A2FD-E422-464F-81EF-977ABAE7875A}" type="presParOf" srcId="{B7F3776D-9BD6-49E7-979A-09C053A4635F}" destId="{0741B44A-AAF5-4B37-827B-290352CEE7C2}" srcOrd="7" destOrd="0" presId="urn:microsoft.com/office/officeart/2005/8/layout/chevron1"/>
    <dgm:cxn modelId="{2DB02E51-C658-4F50-9F58-33810CA3A7B4}" type="presParOf" srcId="{B7F3776D-9BD6-49E7-979A-09C053A4635F}" destId="{05D33B98-0FE8-480E-9426-A27A58CA3C87}" srcOrd="8" destOrd="0" presId="urn:microsoft.com/office/officeart/2005/8/layout/chevron1"/>
    <dgm:cxn modelId="{26175004-CE62-4116-B19E-91B8DF0D359B}" type="presParOf" srcId="{B7F3776D-9BD6-49E7-979A-09C053A4635F}" destId="{09100A99-A0CD-4FA6-B815-605BE4CC5249}" srcOrd="9" destOrd="0" presId="urn:microsoft.com/office/officeart/2005/8/layout/chevron1"/>
    <dgm:cxn modelId="{F2058A9F-15FE-4883-A6DD-EC64ECF6FF76}" type="presParOf" srcId="{B7F3776D-9BD6-49E7-979A-09C053A4635F}" destId="{E207E85A-3F73-42F7-9F11-5E025C84B35D}" srcOrd="10" destOrd="0" presId="urn:microsoft.com/office/officeart/2005/8/layout/chevron1"/>
    <dgm:cxn modelId="{4DB7B0A6-6BB3-4888-9F19-108C68EE43B3}" type="presParOf" srcId="{B7F3776D-9BD6-49E7-979A-09C053A4635F}" destId="{6CF86945-7EC4-4F52-AD24-98DA15EFC585}" srcOrd="11" destOrd="0" presId="urn:microsoft.com/office/officeart/2005/8/layout/chevron1"/>
    <dgm:cxn modelId="{8B64075B-08C6-4763-9480-8B0431C75F98}" type="presParOf" srcId="{B7F3776D-9BD6-49E7-979A-09C053A4635F}" destId="{49938D1C-7464-4993-8B23-BE0CD9FC6220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4EF7A6-294F-48CA-92A8-EF7E2AE0DC6C}" type="doc">
      <dgm:prSet loTypeId="urn:microsoft.com/office/officeart/2005/8/layout/chevron1" loCatId="process" qsTypeId="urn:microsoft.com/office/officeart/2005/8/quickstyle/3d5" qsCatId="3D" csTypeId="urn:microsoft.com/office/officeart/2005/8/colors/accent1_2" csCatId="accent1" phldr="1"/>
      <dgm:spPr>
        <a:scene3d>
          <a:camera prst="isometricOffAxis2Left" zoom="95000">
            <a:rot lat="600000" lon="1875356" rev="360000"/>
          </a:camera>
          <a:lightRig rig="flat" dir="t"/>
        </a:scene3d>
      </dgm:spPr>
    </dgm:pt>
    <dgm:pt modelId="{9FDC9ECE-C889-4C5B-AC85-DB06B684EC6B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/>
            <a:t>Plan</a:t>
          </a:r>
        </a:p>
        <a:p>
          <a:r>
            <a:rPr lang="zh-CN" altLang="en-US" dirty="0"/>
            <a:t>规划</a:t>
          </a:r>
        </a:p>
      </dgm:t>
    </dgm:pt>
    <dgm:pt modelId="{06EF3DEF-9F27-4315-8E81-647F8D16353E}" type="parTrans" cxnId="{6A618B42-68A9-49C5-BD25-5775C54362B9}">
      <dgm:prSet/>
      <dgm:spPr/>
      <dgm:t>
        <a:bodyPr/>
        <a:lstStyle/>
        <a:p>
          <a:endParaRPr lang="zh-CN" altLang="en-US"/>
        </a:p>
      </dgm:t>
    </dgm:pt>
    <dgm:pt modelId="{8F40FA91-900D-4B76-AB92-0C68B5D849CA}" type="sibTrans" cxnId="{6A618B42-68A9-49C5-BD25-5775C54362B9}">
      <dgm:prSet/>
      <dgm:spPr/>
      <dgm:t>
        <a:bodyPr/>
        <a:lstStyle/>
        <a:p>
          <a:endParaRPr lang="zh-CN" altLang="en-US"/>
        </a:p>
      </dgm:t>
    </dgm:pt>
    <dgm:pt modelId="{F1F40950-660A-4829-A397-55A1679EA213}">
      <dgm:prSet phldrT="[文本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altLang="zh-CN" dirty="0"/>
            <a:t>Code</a:t>
          </a:r>
        </a:p>
        <a:p>
          <a:r>
            <a:rPr lang="zh-CN" altLang="en-US" dirty="0"/>
            <a:t>代码</a:t>
          </a:r>
        </a:p>
      </dgm:t>
    </dgm:pt>
    <dgm:pt modelId="{5F9BA1FE-3CA6-45ED-8FBA-656FB15062F2}" type="parTrans" cxnId="{88668FB1-23DD-4C56-9EAB-D7492367FAC5}">
      <dgm:prSet/>
      <dgm:spPr/>
      <dgm:t>
        <a:bodyPr/>
        <a:lstStyle/>
        <a:p>
          <a:endParaRPr lang="zh-CN" altLang="en-US"/>
        </a:p>
      </dgm:t>
    </dgm:pt>
    <dgm:pt modelId="{957FD5FC-07FB-41CC-90C4-3EC09BEAFC19}" type="sibTrans" cxnId="{88668FB1-23DD-4C56-9EAB-D7492367FAC5}">
      <dgm:prSet/>
      <dgm:spPr/>
      <dgm:t>
        <a:bodyPr/>
        <a:lstStyle/>
        <a:p>
          <a:endParaRPr lang="zh-CN" altLang="en-US"/>
        </a:p>
      </dgm:t>
    </dgm:pt>
    <dgm:pt modelId="{B107C536-6905-4C58-8181-CA33EB269544}">
      <dgm:prSet phldrT="[文本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altLang="zh-CN" dirty="0"/>
            <a:t>Build</a:t>
          </a:r>
        </a:p>
        <a:p>
          <a:r>
            <a:rPr lang="zh-CN" altLang="en-US" dirty="0"/>
            <a:t>构建</a:t>
          </a:r>
        </a:p>
      </dgm:t>
    </dgm:pt>
    <dgm:pt modelId="{74EDA043-3AA2-4CC8-9717-2885BC96E554}" type="parTrans" cxnId="{84C60ACF-F2A0-481F-A223-CB206E1D5CC5}">
      <dgm:prSet/>
      <dgm:spPr/>
      <dgm:t>
        <a:bodyPr/>
        <a:lstStyle/>
        <a:p>
          <a:endParaRPr lang="zh-CN" altLang="en-US"/>
        </a:p>
      </dgm:t>
    </dgm:pt>
    <dgm:pt modelId="{FDB32B19-7A6D-467E-9388-0854727C0FA3}" type="sibTrans" cxnId="{84C60ACF-F2A0-481F-A223-CB206E1D5CC5}">
      <dgm:prSet/>
      <dgm:spPr/>
      <dgm:t>
        <a:bodyPr/>
        <a:lstStyle/>
        <a:p>
          <a:endParaRPr lang="zh-CN" altLang="en-US"/>
        </a:p>
      </dgm:t>
    </dgm:pt>
    <dgm:pt modelId="{13147C25-CDDE-428B-84C9-04493D369973}">
      <dgm:prSet phldrT="[文本]"/>
      <dgm:spPr>
        <a:solidFill>
          <a:schemeClr val="accent2"/>
        </a:solidFill>
      </dgm:spPr>
      <dgm:t>
        <a:bodyPr/>
        <a:lstStyle/>
        <a:p>
          <a:r>
            <a:rPr lang="en-US" altLang="zh-CN" dirty="0"/>
            <a:t>Test</a:t>
          </a:r>
        </a:p>
        <a:p>
          <a:r>
            <a:rPr lang="zh-CN" altLang="en-US" dirty="0"/>
            <a:t>测试</a:t>
          </a:r>
        </a:p>
      </dgm:t>
    </dgm:pt>
    <dgm:pt modelId="{6613C18E-D5C8-4C40-A814-259BF10051D3}" type="parTrans" cxnId="{01C8D646-940D-442E-89A0-C4E2CE33B5A8}">
      <dgm:prSet/>
      <dgm:spPr/>
      <dgm:t>
        <a:bodyPr/>
        <a:lstStyle/>
        <a:p>
          <a:endParaRPr lang="zh-CN" altLang="en-US"/>
        </a:p>
      </dgm:t>
    </dgm:pt>
    <dgm:pt modelId="{A657EB43-8AF0-468D-A909-F5CE28518A45}" type="sibTrans" cxnId="{01C8D646-940D-442E-89A0-C4E2CE33B5A8}">
      <dgm:prSet/>
      <dgm:spPr/>
      <dgm:t>
        <a:bodyPr/>
        <a:lstStyle/>
        <a:p>
          <a:endParaRPr lang="zh-CN" altLang="en-US"/>
        </a:p>
      </dgm:t>
    </dgm:pt>
    <dgm:pt modelId="{F72F0255-BDB2-4A28-9FA7-A6A1E8598419}">
      <dgm:prSet phldrT="[文本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/>
            <a:t>Release</a:t>
          </a:r>
        </a:p>
        <a:p>
          <a:r>
            <a:rPr lang="zh-CN" altLang="en-US" dirty="0"/>
            <a:t>发布</a:t>
          </a:r>
        </a:p>
      </dgm:t>
    </dgm:pt>
    <dgm:pt modelId="{EAEF0CC9-0336-411F-ABE0-8F137169535B}" type="parTrans" cxnId="{47412C82-E43D-4E52-B346-085375571F7E}">
      <dgm:prSet/>
      <dgm:spPr/>
      <dgm:t>
        <a:bodyPr/>
        <a:lstStyle/>
        <a:p>
          <a:endParaRPr lang="zh-CN" altLang="en-US"/>
        </a:p>
      </dgm:t>
    </dgm:pt>
    <dgm:pt modelId="{EB1E9CFC-8825-46E0-AF9C-628A59D78262}" type="sibTrans" cxnId="{47412C82-E43D-4E52-B346-085375571F7E}">
      <dgm:prSet/>
      <dgm:spPr/>
      <dgm:t>
        <a:bodyPr/>
        <a:lstStyle/>
        <a:p>
          <a:endParaRPr lang="zh-CN" altLang="en-US"/>
        </a:p>
      </dgm:t>
    </dgm:pt>
    <dgm:pt modelId="{586B2B63-9086-4976-B1F3-95C910E651A0}">
      <dgm:prSet phldrT="[文本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altLang="zh-CN" dirty="0"/>
            <a:t>Deploy</a:t>
          </a:r>
        </a:p>
        <a:p>
          <a:r>
            <a:rPr lang="zh-CN" altLang="en-US" dirty="0"/>
            <a:t>部署</a:t>
          </a:r>
        </a:p>
      </dgm:t>
    </dgm:pt>
    <dgm:pt modelId="{B9738A4B-7F24-44E8-815A-EAF42B70E194}" type="parTrans" cxnId="{7145E899-7A5A-4192-98E0-DA3F32E08232}">
      <dgm:prSet/>
      <dgm:spPr/>
      <dgm:t>
        <a:bodyPr/>
        <a:lstStyle/>
        <a:p>
          <a:endParaRPr lang="zh-CN" altLang="en-US"/>
        </a:p>
      </dgm:t>
    </dgm:pt>
    <dgm:pt modelId="{560C97C1-036A-4A99-BF75-AB43026761BE}" type="sibTrans" cxnId="{7145E899-7A5A-4192-98E0-DA3F32E08232}">
      <dgm:prSet/>
      <dgm:spPr/>
      <dgm:t>
        <a:bodyPr/>
        <a:lstStyle/>
        <a:p>
          <a:endParaRPr lang="zh-CN" altLang="en-US"/>
        </a:p>
      </dgm:t>
    </dgm:pt>
    <dgm:pt modelId="{39CD725C-74B5-400F-87D4-06FD70824749}">
      <dgm:prSet phldrT="[文本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altLang="zh-CN" dirty="0"/>
            <a:t>Operate</a:t>
          </a:r>
        </a:p>
        <a:p>
          <a:r>
            <a:rPr lang="zh-CN" altLang="en-US" dirty="0"/>
            <a:t>维护</a:t>
          </a:r>
        </a:p>
      </dgm:t>
    </dgm:pt>
    <dgm:pt modelId="{BC105448-0204-4F9A-AF35-FB6D5B36BAF2}" type="parTrans" cxnId="{6B1BE56A-C062-498E-8D90-49125035C627}">
      <dgm:prSet/>
      <dgm:spPr/>
      <dgm:t>
        <a:bodyPr/>
        <a:lstStyle/>
        <a:p>
          <a:endParaRPr lang="zh-CN" altLang="en-US"/>
        </a:p>
      </dgm:t>
    </dgm:pt>
    <dgm:pt modelId="{22C6C475-1F4E-4007-9D98-C0A368DA0DD9}" type="sibTrans" cxnId="{6B1BE56A-C062-498E-8D90-49125035C627}">
      <dgm:prSet/>
      <dgm:spPr/>
      <dgm:t>
        <a:bodyPr/>
        <a:lstStyle/>
        <a:p>
          <a:endParaRPr lang="zh-CN" altLang="en-US"/>
        </a:p>
      </dgm:t>
    </dgm:pt>
    <dgm:pt modelId="{B7F3776D-9BD6-49E7-979A-09C053A4635F}" type="pres">
      <dgm:prSet presAssocID="{794EF7A6-294F-48CA-92A8-EF7E2AE0DC6C}" presName="Name0" presStyleCnt="0">
        <dgm:presLayoutVars>
          <dgm:dir/>
          <dgm:animLvl val="lvl"/>
          <dgm:resizeHandles val="exact"/>
        </dgm:presLayoutVars>
      </dgm:prSet>
      <dgm:spPr/>
    </dgm:pt>
    <dgm:pt modelId="{FBC5252D-A103-46CF-9233-66C7EAD9EFEE}" type="pres">
      <dgm:prSet presAssocID="{9FDC9ECE-C889-4C5B-AC85-DB06B684EC6B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C7F7420F-942A-44CD-9D0D-C632287D75E3}" type="pres">
      <dgm:prSet presAssocID="{8F40FA91-900D-4B76-AB92-0C68B5D849CA}" presName="parTxOnlySpace" presStyleCnt="0"/>
      <dgm:spPr/>
    </dgm:pt>
    <dgm:pt modelId="{40456216-BE73-4EC8-9E98-F4493440FC74}" type="pres">
      <dgm:prSet presAssocID="{F1F40950-660A-4829-A397-55A1679EA213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959BF05F-9505-4B79-B5FA-EE7C55CCC871}" type="pres">
      <dgm:prSet presAssocID="{957FD5FC-07FB-41CC-90C4-3EC09BEAFC19}" presName="parTxOnlySpace" presStyleCnt="0"/>
      <dgm:spPr/>
    </dgm:pt>
    <dgm:pt modelId="{98CDC46E-B173-4671-8E3A-68290FF8BFD3}" type="pres">
      <dgm:prSet presAssocID="{B107C536-6905-4C58-8181-CA33EB269544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56D3E25F-940D-444F-82DD-D3A7785ED0C0}" type="pres">
      <dgm:prSet presAssocID="{FDB32B19-7A6D-467E-9388-0854727C0FA3}" presName="parTxOnlySpace" presStyleCnt="0"/>
      <dgm:spPr/>
    </dgm:pt>
    <dgm:pt modelId="{D176897E-46CA-4499-BE77-3512461ED82A}" type="pres">
      <dgm:prSet presAssocID="{13147C25-CDDE-428B-84C9-04493D369973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0741B44A-AAF5-4B37-827B-290352CEE7C2}" type="pres">
      <dgm:prSet presAssocID="{A657EB43-8AF0-468D-A909-F5CE28518A45}" presName="parTxOnlySpace" presStyleCnt="0"/>
      <dgm:spPr/>
    </dgm:pt>
    <dgm:pt modelId="{05D33B98-0FE8-480E-9426-A27A58CA3C87}" type="pres">
      <dgm:prSet presAssocID="{F72F0255-BDB2-4A28-9FA7-A6A1E8598419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09100A99-A0CD-4FA6-B815-605BE4CC5249}" type="pres">
      <dgm:prSet presAssocID="{EB1E9CFC-8825-46E0-AF9C-628A59D78262}" presName="parTxOnlySpace" presStyleCnt="0"/>
      <dgm:spPr/>
    </dgm:pt>
    <dgm:pt modelId="{E207E85A-3F73-42F7-9F11-5E025C84B35D}" type="pres">
      <dgm:prSet presAssocID="{586B2B63-9086-4976-B1F3-95C910E651A0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6CF86945-7EC4-4F52-AD24-98DA15EFC585}" type="pres">
      <dgm:prSet presAssocID="{560C97C1-036A-4A99-BF75-AB43026761BE}" presName="parTxOnlySpace" presStyleCnt="0"/>
      <dgm:spPr/>
    </dgm:pt>
    <dgm:pt modelId="{49938D1C-7464-4993-8B23-BE0CD9FC6220}" type="pres">
      <dgm:prSet presAssocID="{39CD725C-74B5-400F-87D4-06FD70824749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286AC918-DEBB-48FA-AF84-0AD40AC7B1F6}" type="presOf" srcId="{B107C536-6905-4C58-8181-CA33EB269544}" destId="{98CDC46E-B173-4671-8E3A-68290FF8BFD3}" srcOrd="0" destOrd="0" presId="urn:microsoft.com/office/officeart/2005/8/layout/chevron1"/>
    <dgm:cxn modelId="{B031691F-E2E7-4D30-A739-E18259D82E46}" type="presOf" srcId="{13147C25-CDDE-428B-84C9-04493D369973}" destId="{D176897E-46CA-4499-BE77-3512461ED82A}" srcOrd="0" destOrd="0" presId="urn:microsoft.com/office/officeart/2005/8/layout/chevron1"/>
    <dgm:cxn modelId="{6A618B42-68A9-49C5-BD25-5775C54362B9}" srcId="{794EF7A6-294F-48CA-92A8-EF7E2AE0DC6C}" destId="{9FDC9ECE-C889-4C5B-AC85-DB06B684EC6B}" srcOrd="0" destOrd="0" parTransId="{06EF3DEF-9F27-4315-8E81-647F8D16353E}" sibTransId="{8F40FA91-900D-4B76-AB92-0C68B5D849CA}"/>
    <dgm:cxn modelId="{F119DF43-59BB-4D7F-9682-A547ECF5A199}" type="presOf" srcId="{F72F0255-BDB2-4A28-9FA7-A6A1E8598419}" destId="{05D33B98-0FE8-480E-9426-A27A58CA3C87}" srcOrd="0" destOrd="0" presId="urn:microsoft.com/office/officeart/2005/8/layout/chevron1"/>
    <dgm:cxn modelId="{01C8D646-940D-442E-89A0-C4E2CE33B5A8}" srcId="{794EF7A6-294F-48CA-92A8-EF7E2AE0DC6C}" destId="{13147C25-CDDE-428B-84C9-04493D369973}" srcOrd="3" destOrd="0" parTransId="{6613C18E-D5C8-4C40-A814-259BF10051D3}" sibTransId="{A657EB43-8AF0-468D-A909-F5CE28518A45}"/>
    <dgm:cxn modelId="{6B1BE56A-C062-498E-8D90-49125035C627}" srcId="{794EF7A6-294F-48CA-92A8-EF7E2AE0DC6C}" destId="{39CD725C-74B5-400F-87D4-06FD70824749}" srcOrd="6" destOrd="0" parTransId="{BC105448-0204-4F9A-AF35-FB6D5B36BAF2}" sibTransId="{22C6C475-1F4E-4007-9D98-C0A368DA0DD9}"/>
    <dgm:cxn modelId="{8B001954-3A4C-4012-85EB-9188FFEE4302}" type="presOf" srcId="{586B2B63-9086-4976-B1F3-95C910E651A0}" destId="{E207E85A-3F73-42F7-9F11-5E025C84B35D}" srcOrd="0" destOrd="0" presId="urn:microsoft.com/office/officeart/2005/8/layout/chevron1"/>
    <dgm:cxn modelId="{73AC075A-9D5C-48DF-8EBE-318FD5536F75}" type="presOf" srcId="{39CD725C-74B5-400F-87D4-06FD70824749}" destId="{49938D1C-7464-4993-8B23-BE0CD9FC6220}" srcOrd="0" destOrd="0" presId="urn:microsoft.com/office/officeart/2005/8/layout/chevron1"/>
    <dgm:cxn modelId="{47412C82-E43D-4E52-B346-085375571F7E}" srcId="{794EF7A6-294F-48CA-92A8-EF7E2AE0DC6C}" destId="{F72F0255-BDB2-4A28-9FA7-A6A1E8598419}" srcOrd="4" destOrd="0" parTransId="{EAEF0CC9-0336-411F-ABE0-8F137169535B}" sibTransId="{EB1E9CFC-8825-46E0-AF9C-628A59D78262}"/>
    <dgm:cxn modelId="{7145E899-7A5A-4192-98E0-DA3F32E08232}" srcId="{794EF7A6-294F-48CA-92A8-EF7E2AE0DC6C}" destId="{586B2B63-9086-4976-B1F3-95C910E651A0}" srcOrd="5" destOrd="0" parTransId="{B9738A4B-7F24-44E8-815A-EAF42B70E194}" sibTransId="{560C97C1-036A-4A99-BF75-AB43026761BE}"/>
    <dgm:cxn modelId="{88668FB1-23DD-4C56-9EAB-D7492367FAC5}" srcId="{794EF7A6-294F-48CA-92A8-EF7E2AE0DC6C}" destId="{F1F40950-660A-4829-A397-55A1679EA213}" srcOrd="1" destOrd="0" parTransId="{5F9BA1FE-3CA6-45ED-8FBA-656FB15062F2}" sibTransId="{957FD5FC-07FB-41CC-90C4-3EC09BEAFC19}"/>
    <dgm:cxn modelId="{84C60ACF-F2A0-481F-A223-CB206E1D5CC5}" srcId="{794EF7A6-294F-48CA-92A8-EF7E2AE0DC6C}" destId="{B107C536-6905-4C58-8181-CA33EB269544}" srcOrd="2" destOrd="0" parTransId="{74EDA043-3AA2-4CC8-9717-2885BC96E554}" sibTransId="{FDB32B19-7A6D-467E-9388-0854727C0FA3}"/>
    <dgm:cxn modelId="{975198D2-5C65-429B-9897-02D0E0553BE6}" type="presOf" srcId="{794EF7A6-294F-48CA-92A8-EF7E2AE0DC6C}" destId="{B7F3776D-9BD6-49E7-979A-09C053A4635F}" srcOrd="0" destOrd="0" presId="urn:microsoft.com/office/officeart/2005/8/layout/chevron1"/>
    <dgm:cxn modelId="{210E6FDD-0225-4248-A38D-12DC43751F2A}" type="presOf" srcId="{F1F40950-660A-4829-A397-55A1679EA213}" destId="{40456216-BE73-4EC8-9E98-F4493440FC74}" srcOrd="0" destOrd="0" presId="urn:microsoft.com/office/officeart/2005/8/layout/chevron1"/>
    <dgm:cxn modelId="{84724FEC-2062-4A2A-839C-0A7D45133DF7}" type="presOf" srcId="{9FDC9ECE-C889-4C5B-AC85-DB06B684EC6B}" destId="{FBC5252D-A103-46CF-9233-66C7EAD9EFEE}" srcOrd="0" destOrd="0" presId="urn:microsoft.com/office/officeart/2005/8/layout/chevron1"/>
    <dgm:cxn modelId="{257B9BFB-9F34-452D-9DF5-CEFBCB79D41E}" type="presParOf" srcId="{B7F3776D-9BD6-49E7-979A-09C053A4635F}" destId="{FBC5252D-A103-46CF-9233-66C7EAD9EFEE}" srcOrd="0" destOrd="0" presId="urn:microsoft.com/office/officeart/2005/8/layout/chevron1"/>
    <dgm:cxn modelId="{92D5FCC4-B18A-421C-B618-BC78A8397246}" type="presParOf" srcId="{B7F3776D-9BD6-49E7-979A-09C053A4635F}" destId="{C7F7420F-942A-44CD-9D0D-C632287D75E3}" srcOrd="1" destOrd="0" presId="urn:microsoft.com/office/officeart/2005/8/layout/chevron1"/>
    <dgm:cxn modelId="{481D4741-EC3F-436B-89BF-42D7B97CDFDB}" type="presParOf" srcId="{B7F3776D-9BD6-49E7-979A-09C053A4635F}" destId="{40456216-BE73-4EC8-9E98-F4493440FC74}" srcOrd="2" destOrd="0" presId="urn:microsoft.com/office/officeart/2005/8/layout/chevron1"/>
    <dgm:cxn modelId="{8E592571-84EE-4CB7-81C6-ADBFFA43B244}" type="presParOf" srcId="{B7F3776D-9BD6-49E7-979A-09C053A4635F}" destId="{959BF05F-9505-4B79-B5FA-EE7C55CCC871}" srcOrd="3" destOrd="0" presId="urn:microsoft.com/office/officeart/2005/8/layout/chevron1"/>
    <dgm:cxn modelId="{6B71D8CA-F6E3-445C-9E37-E632374047AA}" type="presParOf" srcId="{B7F3776D-9BD6-49E7-979A-09C053A4635F}" destId="{98CDC46E-B173-4671-8E3A-68290FF8BFD3}" srcOrd="4" destOrd="0" presId="urn:microsoft.com/office/officeart/2005/8/layout/chevron1"/>
    <dgm:cxn modelId="{18778D23-D20B-4CEB-BF96-6A98987870E0}" type="presParOf" srcId="{B7F3776D-9BD6-49E7-979A-09C053A4635F}" destId="{56D3E25F-940D-444F-82DD-D3A7785ED0C0}" srcOrd="5" destOrd="0" presId="urn:microsoft.com/office/officeart/2005/8/layout/chevron1"/>
    <dgm:cxn modelId="{68259C77-047D-422E-BA2E-E3075BDEB78F}" type="presParOf" srcId="{B7F3776D-9BD6-49E7-979A-09C053A4635F}" destId="{D176897E-46CA-4499-BE77-3512461ED82A}" srcOrd="6" destOrd="0" presId="urn:microsoft.com/office/officeart/2005/8/layout/chevron1"/>
    <dgm:cxn modelId="{5FC4A2FD-E422-464F-81EF-977ABAE7875A}" type="presParOf" srcId="{B7F3776D-9BD6-49E7-979A-09C053A4635F}" destId="{0741B44A-AAF5-4B37-827B-290352CEE7C2}" srcOrd="7" destOrd="0" presId="urn:microsoft.com/office/officeart/2005/8/layout/chevron1"/>
    <dgm:cxn modelId="{2DB02E51-C658-4F50-9F58-33810CA3A7B4}" type="presParOf" srcId="{B7F3776D-9BD6-49E7-979A-09C053A4635F}" destId="{05D33B98-0FE8-480E-9426-A27A58CA3C87}" srcOrd="8" destOrd="0" presId="urn:microsoft.com/office/officeart/2005/8/layout/chevron1"/>
    <dgm:cxn modelId="{26175004-CE62-4116-B19E-91B8DF0D359B}" type="presParOf" srcId="{B7F3776D-9BD6-49E7-979A-09C053A4635F}" destId="{09100A99-A0CD-4FA6-B815-605BE4CC5249}" srcOrd="9" destOrd="0" presId="urn:microsoft.com/office/officeart/2005/8/layout/chevron1"/>
    <dgm:cxn modelId="{F2058A9F-15FE-4883-A6DD-EC64ECF6FF76}" type="presParOf" srcId="{B7F3776D-9BD6-49E7-979A-09C053A4635F}" destId="{E207E85A-3F73-42F7-9F11-5E025C84B35D}" srcOrd="10" destOrd="0" presId="urn:microsoft.com/office/officeart/2005/8/layout/chevron1"/>
    <dgm:cxn modelId="{4DB7B0A6-6BB3-4888-9F19-108C68EE43B3}" type="presParOf" srcId="{B7F3776D-9BD6-49E7-979A-09C053A4635F}" destId="{6CF86945-7EC4-4F52-AD24-98DA15EFC585}" srcOrd="11" destOrd="0" presId="urn:microsoft.com/office/officeart/2005/8/layout/chevron1"/>
    <dgm:cxn modelId="{8B64075B-08C6-4763-9480-8B0431C75F98}" type="presParOf" srcId="{B7F3776D-9BD6-49E7-979A-09C053A4635F}" destId="{49938D1C-7464-4993-8B23-BE0CD9FC6220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C5252D-A103-46CF-9233-66C7EAD9EFEE}">
      <dsp:nvSpPr>
        <dsp:cNvPr id="0" name=""/>
        <dsp:cNvSpPr/>
      </dsp:nvSpPr>
      <dsp:spPr>
        <a:xfrm>
          <a:off x="0" y="457564"/>
          <a:ext cx="1574411" cy="629764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  <a:scene3d>
          <a:camera prst="isometricOffAxis2Left" zoom="95000">
            <a:rot lat="600000" lon="1875356" rev="36000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Plan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规划</a:t>
          </a:r>
        </a:p>
      </dsp:txBody>
      <dsp:txXfrm>
        <a:off x="314882" y="457564"/>
        <a:ext cx="944647" cy="629764"/>
      </dsp:txXfrm>
    </dsp:sp>
    <dsp:sp modelId="{40456216-BE73-4EC8-9E98-F4493440FC74}">
      <dsp:nvSpPr>
        <dsp:cNvPr id="0" name=""/>
        <dsp:cNvSpPr/>
      </dsp:nvSpPr>
      <dsp:spPr>
        <a:xfrm>
          <a:off x="1416970" y="457564"/>
          <a:ext cx="1574411" cy="629764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  <a:scene3d>
          <a:camera prst="isometricOffAxis2Left" zoom="95000">
            <a:rot lat="600000" lon="1875356" rev="36000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Code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代码</a:t>
          </a:r>
        </a:p>
      </dsp:txBody>
      <dsp:txXfrm>
        <a:off x="1731852" y="457564"/>
        <a:ext cx="944647" cy="629764"/>
      </dsp:txXfrm>
    </dsp:sp>
    <dsp:sp modelId="{98CDC46E-B173-4671-8E3A-68290FF8BFD3}">
      <dsp:nvSpPr>
        <dsp:cNvPr id="0" name=""/>
        <dsp:cNvSpPr/>
      </dsp:nvSpPr>
      <dsp:spPr>
        <a:xfrm>
          <a:off x="2833940" y="457564"/>
          <a:ext cx="1574411" cy="629764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  <a:scene3d>
          <a:camera prst="isometricOffAxis2Left" zoom="95000">
            <a:rot lat="600000" lon="1875356" rev="36000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Build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构建</a:t>
          </a:r>
        </a:p>
      </dsp:txBody>
      <dsp:txXfrm>
        <a:off x="3148822" y="457564"/>
        <a:ext cx="944647" cy="629764"/>
      </dsp:txXfrm>
    </dsp:sp>
    <dsp:sp modelId="{D176897E-46CA-4499-BE77-3512461ED82A}">
      <dsp:nvSpPr>
        <dsp:cNvPr id="0" name=""/>
        <dsp:cNvSpPr/>
      </dsp:nvSpPr>
      <dsp:spPr>
        <a:xfrm>
          <a:off x="4250911" y="457564"/>
          <a:ext cx="1574411" cy="629764"/>
        </a:xfrm>
        <a:prstGeom prst="chevron">
          <a:avLst/>
        </a:prstGeom>
        <a:solidFill>
          <a:schemeClr val="accent1">
            <a:lumMod val="75000"/>
          </a:schemeClr>
        </a:solidFill>
        <a:ln>
          <a:noFill/>
        </a:ln>
        <a:effectLst/>
        <a:scene3d>
          <a:camera prst="isometricOffAxis2Left" zoom="95000">
            <a:rot lat="600000" lon="1875356" rev="36000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Test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测试</a:t>
          </a:r>
        </a:p>
      </dsp:txBody>
      <dsp:txXfrm>
        <a:off x="4565793" y="457564"/>
        <a:ext cx="944647" cy="629764"/>
      </dsp:txXfrm>
    </dsp:sp>
    <dsp:sp modelId="{05D33B98-0FE8-480E-9426-A27A58CA3C87}">
      <dsp:nvSpPr>
        <dsp:cNvPr id="0" name=""/>
        <dsp:cNvSpPr/>
      </dsp:nvSpPr>
      <dsp:spPr>
        <a:xfrm>
          <a:off x="5667881" y="457564"/>
          <a:ext cx="1574411" cy="629764"/>
        </a:xfrm>
        <a:prstGeom prst="chevron">
          <a:avLst/>
        </a:prstGeom>
        <a:solidFill>
          <a:schemeClr val="accent1">
            <a:lumMod val="50000"/>
          </a:schemeClr>
        </a:solidFill>
        <a:ln>
          <a:noFill/>
        </a:ln>
        <a:effectLst/>
        <a:scene3d>
          <a:camera prst="isometricOffAxis2Left" zoom="95000">
            <a:rot lat="600000" lon="1875356" rev="36000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Release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发布</a:t>
          </a:r>
        </a:p>
      </dsp:txBody>
      <dsp:txXfrm>
        <a:off x="5982763" y="457564"/>
        <a:ext cx="944647" cy="629764"/>
      </dsp:txXfrm>
    </dsp:sp>
    <dsp:sp modelId="{E207E85A-3F73-42F7-9F11-5E025C84B35D}">
      <dsp:nvSpPr>
        <dsp:cNvPr id="0" name=""/>
        <dsp:cNvSpPr/>
      </dsp:nvSpPr>
      <dsp:spPr>
        <a:xfrm>
          <a:off x="7084852" y="457564"/>
          <a:ext cx="1574411" cy="629764"/>
        </a:xfrm>
        <a:prstGeom prst="chevron">
          <a:avLst/>
        </a:prstGeom>
        <a:solidFill>
          <a:schemeClr val="accent1">
            <a:lumMod val="50000"/>
          </a:schemeClr>
        </a:solidFill>
        <a:ln>
          <a:noFill/>
        </a:ln>
        <a:effectLst/>
        <a:scene3d>
          <a:camera prst="isometricOffAxis2Left" zoom="95000">
            <a:rot lat="600000" lon="1875356" rev="36000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Deploy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部署</a:t>
          </a:r>
        </a:p>
      </dsp:txBody>
      <dsp:txXfrm>
        <a:off x="7399734" y="457564"/>
        <a:ext cx="944647" cy="629764"/>
      </dsp:txXfrm>
    </dsp:sp>
    <dsp:sp modelId="{49938D1C-7464-4993-8B23-BE0CD9FC6220}">
      <dsp:nvSpPr>
        <dsp:cNvPr id="0" name=""/>
        <dsp:cNvSpPr/>
      </dsp:nvSpPr>
      <dsp:spPr>
        <a:xfrm>
          <a:off x="8501822" y="457564"/>
          <a:ext cx="1574411" cy="629764"/>
        </a:xfrm>
        <a:prstGeom prst="chevron">
          <a:avLst/>
        </a:prstGeom>
        <a:solidFill>
          <a:schemeClr val="accent1">
            <a:lumMod val="50000"/>
          </a:schemeClr>
        </a:solidFill>
        <a:ln>
          <a:noFill/>
        </a:ln>
        <a:effectLst/>
        <a:scene3d>
          <a:camera prst="isometricOffAxis2Left" zoom="95000">
            <a:rot lat="600000" lon="1875356" rev="36000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Operate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维护</a:t>
          </a:r>
        </a:p>
      </dsp:txBody>
      <dsp:txXfrm>
        <a:off x="8816704" y="457564"/>
        <a:ext cx="944647" cy="6297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C5252D-A103-46CF-9233-66C7EAD9EFEE}">
      <dsp:nvSpPr>
        <dsp:cNvPr id="0" name=""/>
        <dsp:cNvSpPr/>
      </dsp:nvSpPr>
      <dsp:spPr>
        <a:xfrm>
          <a:off x="0" y="457564"/>
          <a:ext cx="1574411" cy="629764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  <a:scene3d>
          <a:camera prst="isometricOffAxis2Left" zoom="95000">
            <a:rot lat="600000" lon="1875356" rev="36000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Plan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规划</a:t>
          </a:r>
        </a:p>
      </dsp:txBody>
      <dsp:txXfrm>
        <a:off x="314882" y="457564"/>
        <a:ext cx="944647" cy="629764"/>
      </dsp:txXfrm>
    </dsp:sp>
    <dsp:sp modelId="{40456216-BE73-4EC8-9E98-F4493440FC74}">
      <dsp:nvSpPr>
        <dsp:cNvPr id="0" name=""/>
        <dsp:cNvSpPr/>
      </dsp:nvSpPr>
      <dsp:spPr>
        <a:xfrm>
          <a:off x="1416970" y="457564"/>
          <a:ext cx="1574411" cy="629764"/>
        </a:xfrm>
        <a:prstGeom prst="chevron">
          <a:avLst/>
        </a:prstGeom>
        <a:solidFill>
          <a:schemeClr val="accent1">
            <a:lumMod val="75000"/>
          </a:schemeClr>
        </a:solidFill>
        <a:ln>
          <a:noFill/>
        </a:ln>
        <a:effectLst/>
        <a:scene3d>
          <a:camera prst="isometricOffAxis2Left" zoom="95000">
            <a:rot lat="600000" lon="1875356" rev="36000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Code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代码</a:t>
          </a:r>
        </a:p>
      </dsp:txBody>
      <dsp:txXfrm>
        <a:off x="1731852" y="457564"/>
        <a:ext cx="944647" cy="629764"/>
      </dsp:txXfrm>
    </dsp:sp>
    <dsp:sp modelId="{98CDC46E-B173-4671-8E3A-68290FF8BFD3}">
      <dsp:nvSpPr>
        <dsp:cNvPr id="0" name=""/>
        <dsp:cNvSpPr/>
      </dsp:nvSpPr>
      <dsp:spPr>
        <a:xfrm>
          <a:off x="2833940" y="457564"/>
          <a:ext cx="1574411" cy="629764"/>
        </a:xfrm>
        <a:prstGeom prst="chevron">
          <a:avLst/>
        </a:prstGeom>
        <a:solidFill>
          <a:schemeClr val="accent1">
            <a:lumMod val="50000"/>
          </a:schemeClr>
        </a:solidFill>
        <a:ln>
          <a:noFill/>
        </a:ln>
        <a:effectLst/>
        <a:scene3d>
          <a:camera prst="isometricOffAxis2Left" zoom="95000">
            <a:rot lat="600000" lon="1875356" rev="36000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Build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构建</a:t>
          </a:r>
        </a:p>
      </dsp:txBody>
      <dsp:txXfrm>
        <a:off x="3148822" y="457564"/>
        <a:ext cx="944647" cy="629764"/>
      </dsp:txXfrm>
    </dsp:sp>
    <dsp:sp modelId="{D176897E-46CA-4499-BE77-3512461ED82A}">
      <dsp:nvSpPr>
        <dsp:cNvPr id="0" name=""/>
        <dsp:cNvSpPr/>
      </dsp:nvSpPr>
      <dsp:spPr>
        <a:xfrm>
          <a:off x="4250911" y="457564"/>
          <a:ext cx="1574411" cy="629764"/>
        </a:xfrm>
        <a:prstGeom prst="chevron">
          <a:avLst/>
        </a:prstGeom>
        <a:solidFill>
          <a:schemeClr val="accent2"/>
        </a:solidFill>
        <a:ln>
          <a:noFill/>
        </a:ln>
        <a:effectLst/>
        <a:scene3d>
          <a:camera prst="isometricOffAxis2Left" zoom="95000">
            <a:rot lat="600000" lon="1875356" rev="36000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Test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测试</a:t>
          </a:r>
        </a:p>
      </dsp:txBody>
      <dsp:txXfrm>
        <a:off x="4565793" y="457564"/>
        <a:ext cx="944647" cy="629764"/>
      </dsp:txXfrm>
    </dsp:sp>
    <dsp:sp modelId="{05D33B98-0FE8-480E-9426-A27A58CA3C87}">
      <dsp:nvSpPr>
        <dsp:cNvPr id="0" name=""/>
        <dsp:cNvSpPr/>
      </dsp:nvSpPr>
      <dsp:spPr>
        <a:xfrm>
          <a:off x="5667881" y="457564"/>
          <a:ext cx="1574411" cy="629764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isometricOffAxis2Left" zoom="95000">
            <a:rot lat="600000" lon="1875356" rev="36000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Release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发布</a:t>
          </a:r>
        </a:p>
      </dsp:txBody>
      <dsp:txXfrm>
        <a:off x="5982763" y="457564"/>
        <a:ext cx="944647" cy="629764"/>
      </dsp:txXfrm>
    </dsp:sp>
    <dsp:sp modelId="{E207E85A-3F73-42F7-9F11-5E025C84B35D}">
      <dsp:nvSpPr>
        <dsp:cNvPr id="0" name=""/>
        <dsp:cNvSpPr/>
      </dsp:nvSpPr>
      <dsp:spPr>
        <a:xfrm>
          <a:off x="7084852" y="457564"/>
          <a:ext cx="1574411" cy="629764"/>
        </a:xfrm>
        <a:prstGeom prst="chevron">
          <a:avLst/>
        </a:prstGeom>
        <a:solidFill>
          <a:schemeClr val="accent6">
            <a:lumMod val="75000"/>
          </a:schemeClr>
        </a:solidFill>
        <a:ln>
          <a:noFill/>
        </a:ln>
        <a:effectLst/>
        <a:scene3d>
          <a:camera prst="isometricOffAxis2Left" zoom="95000">
            <a:rot lat="600000" lon="1875356" rev="36000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Deploy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部署</a:t>
          </a:r>
        </a:p>
      </dsp:txBody>
      <dsp:txXfrm>
        <a:off x="7399734" y="457564"/>
        <a:ext cx="944647" cy="629764"/>
      </dsp:txXfrm>
    </dsp:sp>
    <dsp:sp modelId="{49938D1C-7464-4993-8B23-BE0CD9FC6220}">
      <dsp:nvSpPr>
        <dsp:cNvPr id="0" name=""/>
        <dsp:cNvSpPr/>
      </dsp:nvSpPr>
      <dsp:spPr>
        <a:xfrm>
          <a:off x="8501822" y="457564"/>
          <a:ext cx="1574411" cy="629764"/>
        </a:xfrm>
        <a:prstGeom prst="chevron">
          <a:avLst/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isometricOffAxis2Left" zoom="95000">
            <a:rot lat="600000" lon="1875356" rev="36000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Operate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维护</a:t>
          </a:r>
        </a:p>
      </dsp:txBody>
      <dsp:txXfrm>
        <a:off x="8816704" y="457564"/>
        <a:ext cx="944647" cy="6297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66481-4CCA-49FF-8C98-8DC7B9FB1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65823E-BFB0-4D80-9DAD-EB1A74B5B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5ECAD0-858D-47D3-B690-DDCBF4798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46F3-7D90-4E21-AE9C-20DB75A692EC}" type="datetimeFigureOut">
              <a:rPr lang="zh-CN" altLang="en-US" smtClean="0"/>
              <a:t>2021-03-21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75C826-7C16-4B8E-8854-4A03B47A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6A72C4-FA6A-4E7B-9041-33626099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B742-BFB5-4955-AC2F-E942AC22D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45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BDB6-B815-4C0B-AD6B-12607215E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10180F-00F7-42DA-9730-6E086FA95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BF4847-DC7C-41A6-A537-B1A91409E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46F3-7D90-4E21-AE9C-20DB75A692EC}" type="datetimeFigureOut">
              <a:rPr lang="zh-CN" altLang="en-US" smtClean="0"/>
              <a:t>2021-03-21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2A3DDF-2028-4911-BC95-E282C0AB7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EFC33E-BC91-42C0-B2D9-4069EE2EA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B742-BFB5-4955-AC2F-E942AC22D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08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5FAB67-5AAF-49BB-87E3-141E1394CE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295691-257C-4D27-9163-C7D3F9F71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BD0C65-F07F-4DA6-A30E-3E40B7818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46F3-7D90-4E21-AE9C-20DB75A692EC}" type="datetimeFigureOut">
              <a:rPr lang="zh-CN" altLang="en-US" smtClean="0"/>
              <a:t>2021-03-21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2A505-3F1D-492E-923D-278AFAF7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CE53D1-B6DA-40E6-85F8-D7F635D06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B742-BFB5-4955-AC2F-E942AC22D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54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D530D-5E6B-43CD-A45E-FC077B243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AD6C1E-7459-4653-B2C8-26AA87733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405B22-E621-4E41-B6BD-A15268B1D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46F3-7D90-4E21-AE9C-20DB75A692EC}" type="datetimeFigureOut">
              <a:rPr lang="zh-CN" altLang="en-US" smtClean="0"/>
              <a:t>2021-03-21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7A37A0-74C0-4FAD-A941-294756474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A88B98-9E38-40A5-B5FB-AE571EF0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B742-BFB5-4955-AC2F-E942AC22D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659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33D65-89DB-4127-BBA8-169F89067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99B144-21E5-4DBE-A4B3-B97CC738E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E7FD-A824-4C28-8B69-E850DBDA9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46F3-7D90-4E21-AE9C-20DB75A692EC}" type="datetimeFigureOut">
              <a:rPr lang="zh-CN" altLang="en-US" smtClean="0"/>
              <a:t>2021-03-21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87EB25-9108-4CBD-A44B-1907898CB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A07AA8-8E0F-466D-B141-5DF33D141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B742-BFB5-4955-AC2F-E942AC22D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405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D72CC-F9C7-469C-ADFA-C6BC02274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48F0CB-A41F-4BFF-9B4C-5699AF275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A5EF8B-7694-493D-8C75-20279515E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7528DD-152F-4B47-8654-6B4B91EAD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46F3-7D90-4E21-AE9C-20DB75A692EC}" type="datetimeFigureOut">
              <a:rPr lang="zh-CN" altLang="en-US" smtClean="0"/>
              <a:t>2021-03-21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A7509D-13F6-4A93-BF6A-6030B332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40544C-1338-4D51-A45D-C4B54B64B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B742-BFB5-4955-AC2F-E942AC22D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146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AF98D-A770-407A-9957-278D36A4B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4CBFDE-A575-4FED-8BAD-1909624EA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788297-ADB1-46CD-A606-BC4315724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F73337-E067-4C50-BC5F-E3A02C13B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538562-A114-4048-972D-4A6A45A2A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CD3F29-CFB7-4A7C-860E-1F967FF9F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46F3-7D90-4E21-AE9C-20DB75A692EC}" type="datetimeFigureOut">
              <a:rPr lang="zh-CN" altLang="en-US" smtClean="0"/>
              <a:t>2021-03-21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21A487-804B-46DF-BB63-B3C5498A7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2549E6-AFC8-4054-84D7-5AE129432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B742-BFB5-4955-AC2F-E942AC22D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20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6B763-57A4-4BDE-8C99-BA6691B00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F7FEEE-BD18-4540-9FAD-F6EBA4B2D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46F3-7D90-4E21-AE9C-20DB75A692EC}" type="datetimeFigureOut">
              <a:rPr lang="zh-CN" altLang="en-US" smtClean="0"/>
              <a:t>2021-03-21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A392CF-96CF-4A66-80AD-9EB1F1244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E4ABF8-A5F2-4F68-819D-49A19935A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B742-BFB5-4955-AC2F-E942AC22D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20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DB3429-BDB7-4A5D-B72E-9F83C38AC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46F3-7D90-4E21-AE9C-20DB75A692EC}" type="datetimeFigureOut">
              <a:rPr lang="zh-CN" altLang="en-US" smtClean="0"/>
              <a:t>2021-03-21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0702D4-0A01-47BD-B24C-5696AC50C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C7D6EB-F2AB-4066-B246-09B817F51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B742-BFB5-4955-AC2F-E942AC22D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70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BD7EE-1A08-4484-8C94-92B281493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218E84-93E8-40A4-B679-A49939C7E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E9840B-E690-4806-BED2-C15A6EC0B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4A484E-45B1-4466-884B-EAF79B856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46F3-7D90-4E21-AE9C-20DB75A692EC}" type="datetimeFigureOut">
              <a:rPr lang="zh-CN" altLang="en-US" smtClean="0"/>
              <a:t>2021-03-21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E21D7-1583-4CE3-9E50-7D4BBD45B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F4211A-EDBC-4D85-BC54-C860706B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B742-BFB5-4955-AC2F-E942AC22D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56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2421B-E5F0-4573-92D1-617B9975E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0B6A1E-8B7E-4E0B-BE68-AE18162F1F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249D6D-8F32-49AC-87FF-BA484B38D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D5F5D2-235F-4450-92B4-46FFF626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46F3-7D90-4E21-AE9C-20DB75A692EC}" type="datetimeFigureOut">
              <a:rPr lang="zh-CN" altLang="en-US" smtClean="0"/>
              <a:t>2021-03-21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26E32D-E6BF-4558-B739-E1A74CD20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61BF22-DF7E-4750-9CC5-A20DB8675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B742-BFB5-4955-AC2F-E942AC22D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78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C70003-C19E-40DB-9014-AB7A3B4A7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AF60D9-139C-4A22-818E-0259A7F59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E1520-93B7-4FB9-A35E-3746703B9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346F3-7D90-4E21-AE9C-20DB75A692EC}" type="datetimeFigureOut">
              <a:rPr lang="zh-CN" altLang="en-US" smtClean="0"/>
              <a:t>2021-03-21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E21DC3-0EC6-4E84-B34D-790A9C6820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03810-FB38-42D0-8E85-51089012E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4B742-BFB5-4955-AC2F-E942AC22D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08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1C9A5-F295-44C9-9D65-8A76EA13A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https://xie.infoq.cn/article/5f5aad5dbe6a63e840e1c0050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11E591C-724D-4133-A9A8-14E523CDDBA5}"/>
              </a:ext>
            </a:extLst>
          </p:cNvPr>
          <p:cNvSpPr txBox="1">
            <a:spLocks/>
          </p:cNvSpPr>
          <p:nvPr/>
        </p:nvSpPr>
        <p:spPr>
          <a:xfrm>
            <a:off x="779060" y="22166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https://www.kuangstudy.com/bbs/1353889195294203906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509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7F584-BC1E-4CDC-951F-64F475E97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1" cy="1325563"/>
          </a:xfrm>
        </p:spPr>
        <p:txBody>
          <a:bodyPr>
            <a:normAutofit/>
          </a:bodyPr>
          <a:lstStyle/>
          <a:p>
            <a:r>
              <a:rPr lang="en-US" altLang="zh-CN" sz="3600" b="1" i="0" dirty="0">
                <a:solidFill>
                  <a:srgbClr val="333333"/>
                </a:solidFill>
                <a:effectLst/>
                <a:latin typeface="Helvetica Neue"/>
              </a:rPr>
              <a:t>DevOps</a:t>
            </a:r>
            <a:r>
              <a:rPr lang="zh-CN" altLang="en-US" sz="3600" b="1" i="0" dirty="0">
                <a:solidFill>
                  <a:srgbClr val="333333"/>
                </a:solidFill>
                <a:effectLst/>
                <a:latin typeface="Helvetica Neue"/>
              </a:rPr>
              <a:t>实践</a:t>
            </a:r>
            <a:r>
              <a:rPr lang="en-US" altLang="zh-CN" sz="3600" b="1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zh-CN" altLang="en-US" sz="3600" b="1" i="0" dirty="0">
                <a:solidFill>
                  <a:srgbClr val="333333"/>
                </a:solidFill>
                <a:effectLst/>
                <a:latin typeface="Helvetica Neue"/>
              </a:rPr>
              <a:t>持续集成</a:t>
            </a:r>
            <a:r>
              <a:rPr lang="en-US" altLang="zh-CN" sz="3600" b="1" i="0" dirty="0">
                <a:solidFill>
                  <a:srgbClr val="333333"/>
                </a:solidFill>
                <a:effectLst/>
                <a:latin typeface="Helvetica Neue"/>
              </a:rPr>
              <a:t>/</a:t>
            </a:r>
            <a:r>
              <a:rPr lang="zh-CN" altLang="en-US" sz="3600" b="1" i="0" dirty="0">
                <a:solidFill>
                  <a:srgbClr val="333333"/>
                </a:solidFill>
                <a:effectLst/>
                <a:latin typeface="Helvetica Neue"/>
              </a:rPr>
              <a:t>持续交付</a:t>
            </a:r>
            <a:r>
              <a:rPr lang="en-US" altLang="zh-CN" sz="3600" b="1" i="0" dirty="0">
                <a:solidFill>
                  <a:srgbClr val="333333"/>
                </a:solidFill>
                <a:effectLst/>
                <a:latin typeface="Helvetica Neue"/>
              </a:rPr>
              <a:t>/</a:t>
            </a:r>
            <a:r>
              <a:rPr lang="zh-CN" altLang="en-US" sz="3600" b="1" i="0" dirty="0">
                <a:solidFill>
                  <a:srgbClr val="333333"/>
                </a:solidFill>
                <a:effectLst/>
                <a:latin typeface="Helvetica Neue"/>
              </a:rPr>
              <a:t>持续部署</a:t>
            </a:r>
            <a:r>
              <a:rPr lang="en-US" altLang="zh-CN" sz="3600" b="1" i="0" dirty="0">
                <a:solidFill>
                  <a:srgbClr val="333333"/>
                </a:solidFill>
                <a:effectLst/>
                <a:latin typeface="Helvetica Neue"/>
              </a:rPr>
              <a:t>(CI/CD</a:t>
            </a:r>
            <a:r>
              <a:rPr lang="en-US" altLang="zh-CN" sz="3600" b="1" dirty="0">
                <a:solidFill>
                  <a:srgbClr val="333333"/>
                </a:solidFill>
                <a:latin typeface="Helvetica Neue"/>
              </a:rPr>
              <a:t>))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477FB8-E6D7-49FD-8911-4261C5816DA1}"/>
              </a:ext>
            </a:extLst>
          </p:cNvPr>
          <p:cNvSpPr txBox="1"/>
          <p:nvPr/>
        </p:nvSpPr>
        <p:spPr>
          <a:xfrm>
            <a:off x="838199" y="1508350"/>
            <a:ext cx="10215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持续交付（</a:t>
            </a:r>
            <a:r>
              <a:rPr lang="en-US" altLang="zh-CN" dirty="0"/>
              <a:t>Continuous delivery</a:t>
            </a:r>
            <a:r>
              <a:rPr lang="zh-CN" altLang="en-US" dirty="0"/>
              <a:t>，简称</a:t>
            </a:r>
            <a:r>
              <a:rPr lang="en-US" altLang="zh-CN" dirty="0"/>
              <a:t>CD</a:t>
            </a:r>
            <a:r>
              <a:rPr lang="zh-CN" altLang="en-US" dirty="0"/>
              <a:t>），指的是将集成后的代码部署到更贴近真实运行环境的「类生产环境」中，进行系统测试。如果代码没有问题，可以继续手动部署到生产环境中。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8E5D8B-74B1-4BF8-8819-1BFFC188F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792" y="3235696"/>
            <a:ext cx="54102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39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7F584-BC1E-4CDC-951F-64F475E97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1" cy="1325563"/>
          </a:xfrm>
        </p:spPr>
        <p:txBody>
          <a:bodyPr>
            <a:normAutofit/>
          </a:bodyPr>
          <a:lstStyle/>
          <a:p>
            <a:r>
              <a:rPr lang="en-US" altLang="zh-CN" sz="3600" b="1" i="0" dirty="0">
                <a:solidFill>
                  <a:srgbClr val="333333"/>
                </a:solidFill>
                <a:effectLst/>
                <a:latin typeface="Helvetica Neue"/>
              </a:rPr>
              <a:t>DevOps</a:t>
            </a:r>
            <a:r>
              <a:rPr lang="zh-CN" altLang="en-US" sz="3600" b="1" i="0" dirty="0">
                <a:solidFill>
                  <a:srgbClr val="333333"/>
                </a:solidFill>
                <a:effectLst/>
                <a:latin typeface="Helvetica Neue"/>
              </a:rPr>
              <a:t>实践</a:t>
            </a:r>
            <a:r>
              <a:rPr lang="en-US" altLang="zh-CN" sz="3600" b="1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zh-CN" altLang="en-US" sz="3600" b="1" i="0" dirty="0">
                <a:solidFill>
                  <a:srgbClr val="333333"/>
                </a:solidFill>
                <a:effectLst/>
                <a:latin typeface="Helvetica Neue"/>
              </a:rPr>
              <a:t>持续集成</a:t>
            </a:r>
            <a:r>
              <a:rPr lang="en-US" altLang="zh-CN" sz="3600" b="1" i="0" dirty="0">
                <a:solidFill>
                  <a:srgbClr val="333333"/>
                </a:solidFill>
                <a:effectLst/>
                <a:latin typeface="Helvetica Neue"/>
              </a:rPr>
              <a:t>/</a:t>
            </a:r>
            <a:r>
              <a:rPr lang="zh-CN" altLang="en-US" sz="3600" b="1" i="0" dirty="0">
                <a:solidFill>
                  <a:srgbClr val="333333"/>
                </a:solidFill>
                <a:effectLst/>
                <a:latin typeface="Helvetica Neue"/>
              </a:rPr>
              <a:t>持续交付</a:t>
            </a:r>
            <a:r>
              <a:rPr lang="en-US" altLang="zh-CN" sz="3600" b="1" i="0" dirty="0">
                <a:solidFill>
                  <a:srgbClr val="333333"/>
                </a:solidFill>
                <a:effectLst/>
                <a:latin typeface="Helvetica Neue"/>
              </a:rPr>
              <a:t>/</a:t>
            </a:r>
            <a:r>
              <a:rPr lang="zh-CN" altLang="en-US" sz="3600" b="1" i="0" dirty="0">
                <a:solidFill>
                  <a:srgbClr val="333333"/>
                </a:solidFill>
                <a:effectLst/>
                <a:latin typeface="Helvetica Neue"/>
              </a:rPr>
              <a:t>持续部署</a:t>
            </a:r>
            <a:r>
              <a:rPr lang="en-US" altLang="zh-CN" sz="3600" b="1" i="0" dirty="0">
                <a:solidFill>
                  <a:srgbClr val="333333"/>
                </a:solidFill>
                <a:effectLst/>
                <a:latin typeface="Helvetica Neue"/>
              </a:rPr>
              <a:t>(CI/CD</a:t>
            </a:r>
            <a:r>
              <a:rPr lang="en-US" altLang="zh-CN" sz="3600" b="1" dirty="0">
                <a:solidFill>
                  <a:srgbClr val="333333"/>
                </a:solidFill>
                <a:latin typeface="Helvetica Neue"/>
              </a:rPr>
              <a:t>))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477FB8-E6D7-49FD-8911-4261C5816DA1}"/>
              </a:ext>
            </a:extLst>
          </p:cNvPr>
          <p:cNvSpPr txBox="1"/>
          <p:nvPr/>
        </p:nvSpPr>
        <p:spPr>
          <a:xfrm>
            <a:off x="838199" y="1508350"/>
            <a:ext cx="10215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持续集成（</a:t>
            </a:r>
            <a:r>
              <a:rPr lang="en-US" altLang="zh-CN" dirty="0"/>
              <a:t>Continuous Integration</a:t>
            </a:r>
            <a:r>
              <a:rPr lang="zh-CN" altLang="en-US" dirty="0"/>
              <a:t>，简称</a:t>
            </a:r>
            <a:r>
              <a:rPr lang="en-US" altLang="zh-CN" dirty="0"/>
              <a:t>CI</a:t>
            </a:r>
            <a:r>
              <a:rPr lang="zh-CN" altLang="en-US" dirty="0"/>
              <a:t>），是一种软件开发实践，指的是只要代码有变更，就自动运行构建和测试，反馈运行结果。通俗一点来讲，就是绑定项目的代码仓库，</a:t>
            </a:r>
            <a:r>
              <a:rPr lang="en-US" altLang="zh-CN" dirty="0"/>
              <a:t>SVN</a:t>
            </a:r>
            <a:r>
              <a:rPr lang="zh-CN" altLang="en-US" dirty="0"/>
              <a:t>或者</a:t>
            </a:r>
            <a:r>
              <a:rPr lang="en-US" altLang="zh-CN" dirty="0"/>
              <a:t>Git</a:t>
            </a:r>
            <a:r>
              <a:rPr lang="zh-CN" altLang="en-US" dirty="0"/>
              <a:t>库，自动抓取新的代码，完成构建，甚至执行测试，反馈结果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2F8597C-3DA9-4DAE-9460-685B7D8FF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263" y="2478458"/>
            <a:ext cx="52578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273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7F584-BC1E-4CDC-951F-64F475E97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1" cy="1325563"/>
          </a:xfrm>
        </p:spPr>
        <p:txBody>
          <a:bodyPr>
            <a:normAutofit/>
          </a:bodyPr>
          <a:lstStyle/>
          <a:p>
            <a:r>
              <a:rPr lang="en-US" altLang="zh-CN" sz="3600" b="1" i="0" dirty="0">
                <a:solidFill>
                  <a:srgbClr val="333333"/>
                </a:solidFill>
                <a:effectLst/>
                <a:latin typeface="Helvetica Neue"/>
              </a:rPr>
              <a:t>DevOps</a:t>
            </a:r>
            <a:r>
              <a:rPr lang="zh-CN" altLang="en-US" sz="3600" b="1" i="0" dirty="0">
                <a:solidFill>
                  <a:srgbClr val="333333"/>
                </a:solidFill>
                <a:effectLst/>
                <a:latin typeface="Helvetica Neue"/>
              </a:rPr>
              <a:t>实践</a:t>
            </a:r>
            <a:r>
              <a:rPr lang="en-US" altLang="zh-CN" sz="3600" b="1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zh-CN" altLang="en-US" sz="3600" b="1" i="0" dirty="0">
                <a:solidFill>
                  <a:srgbClr val="333333"/>
                </a:solidFill>
                <a:effectLst/>
                <a:latin typeface="Helvetica Neue"/>
              </a:rPr>
              <a:t>持续集成</a:t>
            </a:r>
            <a:r>
              <a:rPr lang="en-US" altLang="zh-CN" sz="3600" b="1" i="0" dirty="0">
                <a:solidFill>
                  <a:srgbClr val="333333"/>
                </a:solidFill>
                <a:effectLst/>
                <a:latin typeface="Helvetica Neue"/>
              </a:rPr>
              <a:t>/</a:t>
            </a:r>
            <a:r>
              <a:rPr lang="zh-CN" altLang="en-US" sz="3600" b="1" i="0" dirty="0">
                <a:solidFill>
                  <a:srgbClr val="333333"/>
                </a:solidFill>
                <a:effectLst/>
                <a:latin typeface="Helvetica Neue"/>
              </a:rPr>
              <a:t>持续交付</a:t>
            </a:r>
            <a:r>
              <a:rPr lang="en-US" altLang="zh-CN" sz="3600" b="1" i="0" dirty="0">
                <a:solidFill>
                  <a:srgbClr val="333333"/>
                </a:solidFill>
                <a:effectLst/>
                <a:latin typeface="Helvetica Neue"/>
              </a:rPr>
              <a:t>/</a:t>
            </a:r>
            <a:r>
              <a:rPr lang="zh-CN" altLang="en-US" sz="3600" b="1" i="0" dirty="0">
                <a:solidFill>
                  <a:srgbClr val="333333"/>
                </a:solidFill>
                <a:effectLst/>
                <a:latin typeface="Helvetica Neue"/>
              </a:rPr>
              <a:t>持续部署</a:t>
            </a:r>
            <a:r>
              <a:rPr lang="en-US" altLang="zh-CN" sz="3600" b="1" i="0" dirty="0">
                <a:solidFill>
                  <a:srgbClr val="333333"/>
                </a:solidFill>
                <a:effectLst/>
                <a:latin typeface="Helvetica Neue"/>
              </a:rPr>
              <a:t>(CI/CD</a:t>
            </a:r>
            <a:r>
              <a:rPr lang="en-US" altLang="zh-CN" sz="3600" b="1" dirty="0">
                <a:solidFill>
                  <a:srgbClr val="333333"/>
                </a:solidFill>
                <a:latin typeface="Helvetica Neue"/>
              </a:rPr>
              <a:t>))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477FB8-E6D7-49FD-8911-4261C5816DA1}"/>
              </a:ext>
            </a:extLst>
          </p:cNvPr>
          <p:cNvSpPr txBox="1"/>
          <p:nvPr/>
        </p:nvSpPr>
        <p:spPr>
          <a:xfrm>
            <a:off x="838199" y="1508350"/>
            <a:ext cx="10215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持续部署（</a:t>
            </a:r>
            <a:r>
              <a:rPr lang="en-US" altLang="zh-CN" dirty="0"/>
              <a:t>continuous deployment</a:t>
            </a:r>
            <a:r>
              <a:rPr lang="zh-CN" altLang="en-US" dirty="0"/>
              <a:t>，简称</a:t>
            </a:r>
            <a:r>
              <a:rPr lang="en-US" altLang="zh-CN" dirty="0"/>
              <a:t>CD</a:t>
            </a:r>
            <a:r>
              <a:rPr lang="zh-CN" altLang="en-US" dirty="0"/>
              <a:t>）是持续交付的下一步，指的是代码通过评审以后，自动部署到生产环境。持续部署的目标是，代码在任何时刻都是可部署的，可以进⼊生产阶段。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3A7D699-57F7-40FF-83CE-B0241918E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136" y="2311091"/>
            <a:ext cx="54197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059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7F584-BC1E-4CDC-951F-64F475E97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软件生命周期</a:t>
            </a:r>
            <a:r>
              <a:rPr lang="en-US" altLang="zh-CN" dirty="0"/>
              <a:t>-</a:t>
            </a:r>
            <a:r>
              <a:rPr lang="zh-CN" altLang="en-US" dirty="0"/>
              <a:t>软件交付过程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22F562FA-B960-4B61-A536-51EEA132671D}"/>
              </a:ext>
            </a:extLst>
          </p:cNvPr>
          <p:cNvSpPr/>
          <p:nvPr/>
        </p:nvSpPr>
        <p:spPr>
          <a:xfrm>
            <a:off x="3869140" y="4831709"/>
            <a:ext cx="3930556" cy="725726"/>
          </a:xfrm>
          <a:prstGeom prst="rightArrow">
            <a:avLst/>
          </a:prstGeom>
          <a:gradFill flip="none" rotWithShape="1">
            <a:gsLst>
              <a:gs pos="24000">
                <a:srgbClr val="4584BC"/>
              </a:gs>
              <a:gs pos="12240">
                <a:srgbClr val="3877AF"/>
              </a:gs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软件交付过程</a:t>
            </a:r>
          </a:p>
        </p:txBody>
      </p:sp>
      <p:graphicFrame>
        <p:nvGraphicFramePr>
          <p:cNvPr id="4" name="内容占位符 4">
            <a:extLst>
              <a:ext uri="{FF2B5EF4-FFF2-40B4-BE49-F238E27FC236}">
                <a16:creationId xmlns:a16="http://schemas.microsoft.com/office/drawing/2014/main" id="{A3E6C2C1-9E76-4EB6-92FC-775A399651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0737206"/>
              </p:ext>
            </p:extLst>
          </p:nvPr>
        </p:nvGraphicFramePr>
        <p:xfrm>
          <a:off x="772539" y="2931573"/>
          <a:ext cx="10076234" cy="1544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1A3BEFBC-EB79-450D-8341-2F5069030A53}"/>
              </a:ext>
            </a:extLst>
          </p:cNvPr>
          <p:cNvSpPr txBox="1"/>
          <p:nvPr/>
        </p:nvSpPr>
        <p:spPr>
          <a:xfrm>
            <a:off x="1687977" y="2045931"/>
            <a:ext cx="515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传统软件交付流程（程序员一人完成所有流程）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DED4CAE-5437-4FDC-B105-60861BA185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385" y="4654572"/>
            <a:ext cx="1080000" cy="10800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F9B84D4-E631-463F-8AC1-F76C04847C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272" y="4654572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817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7F584-BC1E-4CDC-951F-64F475E97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软件生命周期</a:t>
            </a:r>
            <a:r>
              <a:rPr lang="en-US" altLang="zh-CN" dirty="0"/>
              <a:t>-</a:t>
            </a:r>
            <a:r>
              <a:rPr lang="zh-CN" altLang="en-US" dirty="0"/>
              <a:t>软件交付过程</a:t>
            </a:r>
          </a:p>
        </p:txBody>
      </p:sp>
      <p:graphicFrame>
        <p:nvGraphicFramePr>
          <p:cNvPr id="4" name="内容占位符 4">
            <a:extLst>
              <a:ext uri="{FF2B5EF4-FFF2-40B4-BE49-F238E27FC236}">
                <a16:creationId xmlns:a16="http://schemas.microsoft.com/office/drawing/2014/main" id="{A3E6C2C1-9E76-4EB6-92FC-775A399651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649548"/>
              </p:ext>
            </p:extLst>
          </p:nvPr>
        </p:nvGraphicFramePr>
        <p:xfrm>
          <a:off x="772539" y="2931573"/>
          <a:ext cx="10076234" cy="1544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1A3BEFBC-EB79-450D-8341-2F5069030A53}"/>
              </a:ext>
            </a:extLst>
          </p:cNvPr>
          <p:cNvSpPr txBox="1"/>
          <p:nvPr/>
        </p:nvSpPr>
        <p:spPr>
          <a:xfrm>
            <a:off x="1023582" y="2045931"/>
            <a:ext cx="10215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随着软件产业的日益发展壮大，软件的规模也在逐渐变得庞大。软件的复杂度不断攀升。一个人已经</a:t>
            </a:r>
            <a:r>
              <a:rPr lang="en-US" altLang="zh-CN" dirty="0">
                <a:latin typeface="+mn-ea"/>
              </a:rPr>
              <a:t>hold</a:t>
            </a:r>
            <a:r>
              <a:rPr lang="zh-CN" altLang="en-US" dirty="0">
                <a:latin typeface="+mn-ea"/>
              </a:rPr>
              <a:t>不住了，就开始出现了精细化分工。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+mn-ea"/>
              </a:rPr>
              <a:t>传统软件交付过程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+mn-ea"/>
              </a:rPr>
              <a:t>-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+mn-ea"/>
              </a:rPr>
              <a:t>多人合作实现交付</a:t>
            </a:r>
            <a:endParaRPr lang="zh-CN" altLang="en-US" dirty="0">
              <a:latin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74BF007-B639-49F3-855E-808A134A33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077" y="4767980"/>
            <a:ext cx="1080000" cy="108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3AA9710-ADD0-4734-AB64-CE7F6E44E6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656" y="4754242"/>
            <a:ext cx="1080000" cy="108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DCE4374-7F7A-4605-B10A-416F0F70D3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669" y="4767980"/>
            <a:ext cx="1080000" cy="1080000"/>
          </a:xfrm>
          <a:prstGeom prst="rect">
            <a:avLst/>
          </a:prstGeom>
        </p:spPr>
      </p:pic>
      <p:sp>
        <p:nvSpPr>
          <p:cNvPr id="15" name="左大括号 14">
            <a:extLst>
              <a:ext uri="{FF2B5EF4-FFF2-40B4-BE49-F238E27FC236}">
                <a16:creationId xmlns:a16="http://schemas.microsoft.com/office/drawing/2014/main" id="{E4F34CAF-B28F-4C19-88B6-E164DB0170DF}"/>
              </a:ext>
            </a:extLst>
          </p:cNvPr>
          <p:cNvSpPr/>
          <p:nvPr/>
        </p:nvSpPr>
        <p:spPr>
          <a:xfrm rot="16200000">
            <a:off x="3310070" y="2671472"/>
            <a:ext cx="366015" cy="3322561"/>
          </a:xfrm>
          <a:prstGeom prst="leftBrac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3E779A34-2EDC-460C-B7BD-747135534617}"/>
              </a:ext>
            </a:extLst>
          </p:cNvPr>
          <p:cNvSpPr/>
          <p:nvPr/>
        </p:nvSpPr>
        <p:spPr>
          <a:xfrm rot="16200000">
            <a:off x="8048662" y="2557479"/>
            <a:ext cx="366015" cy="3542366"/>
          </a:xfrm>
          <a:prstGeom prst="leftBrace">
            <a:avLst>
              <a:gd name="adj1" fmla="val 7793"/>
              <a:gd name="adj2" fmla="val 50000"/>
            </a:avLst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8DD09C9E-4A9F-406F-A22A-F8F688B301C5}"/>
              </a:ext>
            </a:extLst>
          </p:cNvPr>
          <p:cNvSpPr/>
          <p:nvPr/>
        </p:nvSpPr>
        <p:spPr>
          <a:xfrm rot="16200000">
            <a:off x="5630027" y="3735013"/>
            <a:ext cx="366015" cy="1187291"/>
          </a:xfrm>
          <a:prstGeom prst="leftBrac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708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7F584-BC1E-4CDC-951F-64F475E97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软件交付模型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-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瀑布式开发模型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A3BEFBC-EB79-450D-8341-2F5069030A53}"/>
              </a:ext>
            </a:extLst>
          </p:cNvPr>
          <p:cNvSpPr txBox="1"/>
          <p:nvPr/>
        </p:nvSpPr>
        <p:spPr>
          <a:xfrm>
            <a:off x="928048" y="1598310"/>
            <a:ext cx="10215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瀑布模型式是最典型的预见性的方法，严格遵循预先计划的需求、分析、设计、编码、测试的步骤顺序进行。步骤成果作为衡量进度的方法，例如需求规格，设计文档，测试计划和代码审阅等等。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433CF7C-70A3-4DAD-8AEF-B038EC3E9F3A}"/>
              </a:ext>
            </a:extLst>
          </p:cNvPr>
          <p:cNvSpPr/>
          <p:nvPr/>
        </p:nvSpPr>
        <p:spPr>
          <a:xfrm>
            <a:off x="2142697" y="2655182"/>
            <a:ext cx="1260000" cy="54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需求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FAFCF9E-B4DB-487D-8035-89001D4A7AAD}"/>
              </a:ext>
            </a:extLst>
          </p:cNvPr>
          <p:cNvSpPr/>
          <p:nvPr/>
        </p:nvSpPr>
        <p:spPr>
          <a:xfrm>
            <a:off x="3487162" y="3289899"/>
            <a:ext cx="1260000" cy="54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设计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A00E38A-E220-4FBC-9FA5-8B1F3D93C30C}"/>
              </a:ext>
            </a:extLst>
          </p:cNvPr>
          <p:cNvSpPr/>
          <p:nvPr/>
        </p:nvSpPr>
        <p:spPr>
          <a:xfrm>
            <a:off x="4817981" y="3901871"/>
            <a:ext cx="1260000" cy="540000"/>
          </a:xfrm>
          <a:prstGeom prst="roundRect">
            <a:avLst/>
          </a:prstGeom>
          <a:solidFill>
            <a:schemeClr val="accent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1EC8325-35CB-4226-8115-E939D945813B}"/>
              </a:ext>
            </a:extLst>
          </p:cNvPr>
          <p:cNvSpPr/>
          <p:nvPr/>
        </p:nvSpPr>
        <p:spPr>
          <a:xfrm>
            <a:off x="6196565" y="4469583"/>
            <a:ext cx="1260000" cy="540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ACDBFB4-5CED-4C8F-821F-C445073F6952}"/>
              </a:ext>
            </a:extLst>
          </p:cNvPr>
          <p:cNvSpPr/>
          <p:nvPr/>
        </p:nvSpPr>
        <p:spPr>
          <a:xfrm>
            <a:off x="7602446" y="5009583"/>
            <a:ext cx="1260000" cy="54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部署</a:t>
            </a:r>
          </a:p>
        </p:txBody>
      </p:sp>
      <p:sp>
        <p:nvSpPr>
          <p:cNvPr id="23" name="箭头: 环形 22">
            <a:extLst>
              <a:ext uri="{FF2B5EF4-FFF2-40B4-BE49-F238E27FC236}">
                <a16:creationId xmlns:a16="http://schemas.microsoft.com/office/drawing/2014/main" id="{845166EF-F663-4676-A339-98DA269A3910}"/>
              </a:ext>
            </a:extLst>
          </p:cNvPr>
          <p:cNvSpPr/>
          <p:nvPr/>
        </p:nvSpPr>
        <p:spPr>
          <a:xfrm rot="20160404">
            <a:off x="2970354" y="2747213"/>
            <a:ext cx="1173700" cy="122158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7392350"/>
              <a:gd name="adj5" fmla="val 125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箭头: 环形 24">
            <a:extLst>
              <a:ext uri="{FF2B5EF4-FFF2-40B4-BE49-F238E27FC236}">
                <a16:creationId xmlns:a16="http://schemas.microsoft.com/office/drawing/2014/main" id="{BCD42A93-40DD-4C87-9ADD-3CFFBB70BD38}"/>
              </a:ext>
            </a:extLst>
          </p:cNvPr>
          <p:cNvSpPr/>
          <p:nvPr/>
        </p:nvSpPr>
        <p:spPr>
          <a:xfrm rot="20160404">
            <a:off x="4314820" y="3381035"/>
            <a:ext cx="1173700" cy="122158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7392350"/>
              <a:gd name="adj5" fmla="val 125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箭头: 环形 25">
            <a:extLst>
              <a:ext uri="{FF2B5EF4-FFF2-40B4-BE49-F238E27FC236}">
                <a16:creationId xmlns:a16="http://schemas.microsoft.com/office/drawing/2014/main" id="{801A3191-D705-4CC9-ADB3-B62E793AB9C0}"/>
              </a:ext>
            </a:extLst>
          </p:cNvPr>
          <p:cNvSpPr/>
          <p:nvPr/>
        </p:nvSpPr>
        <p:spPr>
          <a:xfrm rot="20160404">
            <a:off x="5645640" y="3950492"/>
            <a:ext cx="1173700" cy="122158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7392350"/>
              <a:gd name="adj5" fmla="val 125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箭头: 环形 26">
            <a:extLst>
              <a:ext uri="{FF2B5EF4-FFF2-40B4-BE49-F238E27FC236}">
                <a16:creationId xmlns:a16="http://schemas.microsoft.com/office/drawing/2014/main" id="{89AE9966-C3BE-4632-9424-38D213BD5526}"/>
              </a:ext>
            </a:extLst>
          </p:cNvPr>
          <p:cNvSpPr/>
          <p:nvPr/>
        </p:nvSpPr>
        <p:spPr>
          <a:xfrm rot="20160404">
            <a:off x="7015595" y="4519949"/>
            <a:ext cx="1173700" cy="122158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7392350"/>
              <a:gd name="adj5" fmla="val 125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232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7F584-BC1E-4CDC-951F-64F475E97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软件交付模型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-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敏捷开发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A3BEFBC-EB79-450D-8341-2F5069030A53}"/>
              </a:ext>
            </a:extLst>
          </p:cNvPr>
          <p:cNvSpPr txBox="1"/>
          <p:nvPr/>
        </p:nvSpPr>
        <p:spPr>
          <a:xfrm>
            <a:off x="1023582" y="2045931"/>
            <a:ext cx="10215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敏捷开发以用户的需求进化为核心，采用迭代、循序渐进的方法进行软件开发</a:t>
            </a:r>
          </a:p>
        </p:txBody>
      </p:sp>
      <p:graphicFrame>
        <p:nvGraphicFramePr>
          <p:cNvPr id="11" name="表格 5">
            <a:extLst>
              <a:ext uri="{FF2B5EF4-FFF2-40B4-BE49-F238E27FC236}">
                <a16:creationId xmlns:a16="http://schemas.microsoft.com/office/drawing/2014/main" id="{3EFC6773-CD67-4849-AED1-086866BD4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631751"/>
              </p:ext>
            </p:extLst>
          </p:nvPr>
        </p:nvGraphicFramePr>
        <p:xfrm>
          <a:off x="1772695" y="2744234"/>
          <a:ext cx="8128000" cy="694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896">
                  <a:extLst>
                    <a:ext uri="{9D8B030D-6E8A-4147-A177-3AD203B41FA5}">
                      <a16:colId xmlns:a16="http://schemas.microsoft.com/office/drawing/2014/main" val="1043283094"/>
                    </a:ext>
                  </a:extLst>
                </a:gridCol>
                <a:gridCol w="3268638">
                  <a:extLst>
                    <a:ext uri="{9D8B030D-6E8A-4147-A177-3AD203B41FA5}">
                      <a16:colId xmlns:a16="http://schemas.microsoft.com/office/drawing/2014/main" val="3357489483"/>
                    </a:ext>
                  </a:extLst>
                </a:gridCol>
                <a:gridCol w="1610436">
                  <a:extLst>
                    <a:ext uri="{9D8B030D-6E8A-4147-A177-3AD203B41FA5}">
                      <a16:colId xmlns:a16="http://schemas.microsoft.com/office/drawing/2014/main" val="3949941075"/>
                    </a:ext>
                  </a:extLst>
                </a:gridCol>
                <a:gridCol w="1596030">
                  <a:extLst>
                    <a:ext uri="{9D8B030D-6E8A-4147-A177-3AD203B41FA5}">
                      <a16:colId xmlns:a16="http://schemas.microsoft.com/office/drawing/2014/main" val="1909348369"/>
                    </a:ext>
                  </a:extLst>
                </a:gridCol>
              </a:tblGrid>
              <a:tr h="69498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73510"/>
                  </a:ext>
                </a:extLst>
              </a:tr>
            </a:tbl>
          </a:graphicData>
        </a:graphic>
      </p:graphicFrame>
      <p:graphicFrame>
        <p:nvGraphicFramePr>
          <p:cNvPr id="12" name="表格 7">
            <a:extLst>
              <a:ext uri="{FF2B5EF4-FFF2-40B4-BE49-F238E27FC236}">
                <a16:creationId xmlns:a16="http://schemas.microsoft.com/office/drawing/2014/main" id="{6FB0B35E-AA52-4704-889E-8DD23563A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201064"/>
              </p:ext>
            </p:extLst>
          </p:nvPr>
        </p:nvGraphicFramePr>
        <p:xfrm>
          <a:off x="1772695" y="3667577"/>
          <a:ext cx="8128000" cy="694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484521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310792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940136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640967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305036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47549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492821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73059067"/>
                    </a:ext>
                  </a:extLst>
                </a:gridCol>
              </a:tblGrid>
              <a:tr h="69498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39061"/>
                  </a:ext>
                </a:extLst>
              </a:tr>
            </a:tbl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B4EA9F3E-FF21-4BE1-B3B5-17020CF93835}"/>
              </a:ext>
            </a:extLst>
          </p:cNvPr>
          <p:cNvSpPr/>
          <p:nvPr/>
        </p:nvSpPr>
        <p:spPr>
          <a:xfrm>
            <a:off x="388960" y="2842219"/>
            <a:ext cx="1240429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瀑布开发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36DFB529-B8AF-48DF-8B92-21D3C38D936F}"/>
              </a:ext>
            </a:extLst>
          </p:cNvPr>
          <p:cNvSpPr/>
          <p:nvPr/>
        </p:nvSpPr>
        <p:spPr>
          <a:xfrm>
            <a:off x="403367" y="3780971"/>
            <a:ext cx="1240429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敏捷开发</a:t>
            </a:r>
          </a:p>
        </p:txBody>
      </p:sp>
      <p:graphicFrame>
        <p:nvGraphicFramePr>
          <p:cNvPr id="4" name="表格 18">
            <a:extLst>
              <a:ext uri="{FF2B5EF4-FFF2-40B4-BE49-F238E27FC236}">
                <a16:creationId xmlns:a16="http://schemas.microsoft.com/office/drawing/2014/main" id="{685EE750-7636-4973-B41D-CF754BBE8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258740"/>
              </p:ext>
            </p:extLst>
          </p:nvPr>
        </p:nvGraphicFramePr>
        <p:xfrm>
          <a:off x="5197531" y="5599996"/>
          <a:ext cx="459474" cy="694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74">
                  <a:extLst>
                    <a:ext uri="{9D8B030D-6E8A-4147-A177-3AD203B41FA5}">
                      <a16:colId xmlns:a16="http://schemas.microsoft.com/office/drawing/2014/main" val="2686954433"/>
                    </a:ext>
                  </a:extLst>
                </a:gridCol>
              </a:tblGrid>
              <a:tr h="69498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905"/>
                  </a:ext>
                </a:extLst>
              </a:tr>
            </a:tbl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7F0F5DB3-080A-40E1-A85A-93BE735F9500}"/>
              </a:ext>
            </a:extLst>
          </p:cNvPr>
          <p:cNvSpPr txBox="1"/>
          <p:nvPr/>
        </p:nvSpPr>
        <p:spPr>
          <a:xfrm>
            <a:off x="5588765" y="5762821"/>
            <a:ext cx="65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设计</a:t>
            </a:r>
          </a:p>
        </p:txBody>
      </p:sp>
      <p:graphicFrame>
        <p:nvGraphicFramePr>
          <p:cNvPr id="27" name="表格 18">
            <a:extLst>
              <a:ext uri="{FF2B5EF4-FFF2-40B4-BE49-F238E27FC236}">
                <a16:creationId xmlns:a16="http://schemas.microsoft.com/office/drawing/2014/main" id="{3B952B54-3AE3-4116-A35D-A5FFA27E8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257336"/>
              </p:ext>
            </p:extLst>
          </p:nvPr>
        </p:nvGraphicFramePr>
        <p:xfrm>
          <a:off x="6414472" y="5609092"/>
          <a:ext cx="459474" cy="694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74">
                  <a:extLst>
                    <a:ext uri="{9D8B030D-6E8A-4147-A177-3AD203B41FA5}">
                      <a16:colId xmlns:a16="http://schemas.microsoft.com/office/drawing/2014/main" val="2686954433"/>
                    </a:ext>
                  </a:extLst>
                </a:gridCol>
              </a:tblGrid>
              <a:tr h="69498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905"/>
                  </a:ext>
                </a:extLst>
              </a:tr>
            </a:tbl>
          </a:graphicData>
        </a:graphic>
      </p:graphicFrame>
      <p:sp>
        <p:nvSpPr>
          <p:cNvPr id="28" name="文本框 27">
            <a:extLst>
              <a:ext uri="{FF2B5EF4-FFF2-40B4-BE49-F238E27FC236}">
                <a16:creationId xmlns:a16="http://schemas.microsoft.com/office/drawing/2014/main" id="{D03F4A66-A470-442E-A73D-6D1E37D7CD5C}"/>
              </a:ext>
            </a:extLst>
          </p:cNvPr>
          <p:cNvSpPr txBox="1"/>
          <p:nvPr/>
        </p:nvSpPr>
        <p:spPr>
          <a:xfrm>
            <a:off x="6805706" y="5771917"/>
            <a:ext cx="65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开发</a:t>
            </a:r>
          </a:p>
        </p:txBody>
      </p:sp>
      <p:graphicFrame>
        <p:nvGraphicFramePr>
          <p:cNvPr id="29" name="表格 18">
            <a:extLst>
              <a:ext uri="{FF2B5EF4-FFF2-40B4-BE49-F238E27FC236}">
                <a16:creationId xmlns:a16="http://schemas.microsoft.com/office/drawing/2014/main" id="{F7B9F4F4-185B-45A0-8B7D-560A67697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532136"/>
              </p:ext>
            </p:extLst>
          </p:nvPr>
        </p:nvGraphicFramePr>
        <p:xfrm>
          <a:off x="7720113" y="5625012"/>
          <a:ext cx="459474" cy="694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74">
                  <a:extLst>
                    <a:ext uri="{9D8B030D-6E8A-4147-A177-3AD203B41FA5}">
                      <a16:colId xmlns:a16="http://schemas.microsoft.com/office/drawing/2014/main" val="2686954433"/>
                    </a:ext>
                  </a:extLst>
                </a:gridCol>
              </a:tblGrid>
              <a:tr h="69498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905"/>
                  </a:ext>
                </a:extLst>
              </a:tr>
            </a:tbl>
          </a:graphicData>
        </a:graphic>
      </p:graphicFrame>
      <p:sp>
        <p:nvSpPr>
          <p:cNvPr id="30" name="文本框 29">
            <a:extLst>
              <a:ext uri="{FF2B5EF4-FFF2-40B4-BE49-F238E27FC236}">
                <a16:creationId xmlns:a16="http://schemas.microsoft.com/office/drawing/2014/main" id="{3F344FF5-54EE-4FF3-900F-F44FCB26F97C}"/>
              </a:ext>
            </a:extLst>
          </p:cNvPr>
          <p:cNvSpPr txBox="1"/>
          <p:nvPr/>
        </p:nvSpPr>
        <p:spPr>
          <a:xfrm>
            <a:off x="8111347" y="5787837"/>
            <a:ext cx="65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测试</a:t>
            </a:r>
          </a:p>
        </p:txBody>
      </p:sp>
      <p:graphicFrame>
        <p:nvGraphicFramePr>
          <p:cNvPr id="31" name="表格 18">
            <a:extLst>
              <a:ext uri="{FF2B5EF4-FFF2-40B4-BE49-F238E27FC236}">
                <a16:creationId xmlns:a16="http://schemas.microsoft.com/office/drawing/2014/main" id="{12277259-CFED-4BA6-AA2B-2D4448B4A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779190"/>
              </p:ext>
            </p:extLst>
          </p:nvPr>
        </p:nvGraphicFramePr>
        <p:xfrm>
          <a:off x="8977985" y="5634108"/>
          <a:ext cx="459474" cy="694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74">
                  <a:extLst>
                    <a:ext uri="{9D8B030D-6E8A-4147-A177-3AD203B41FA5}">
                      <a16:colId xmlns:a16="http://schemas.microsoft.com/office/drawing/2014/main" val="2686954433"/>
                    </a:ext>
                  </a:extLst>
                </a:gridCol>
              </a:tblGrid>
              <a:tr h="69498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905"/>
                  </a:ext>
                </a:extLst>
              </a:tr>
            </a:tbl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B4311789-0350-424C-8939-4D3124DB566C}"/>
              </a:ext>
            </a:extLst>
          </p:cNvPr>
          <p:cNvSpPr txBox="1"/>
          <p:nvPr/>
        </p:nvSpPr>
        <p:spPr>
          <a:xfrm>
            <a:off x="9369219" y="5796933"/>
            <a:ext cx="65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部署</a:t>
            </a:r>
          </a:p>
        </p:txBody>
      </p:sp>
    </p:spTree>
    <p:extLst>
      <p:ext uri="{BB962C8B-B14F-4D97-AF65-F5344CB8AC3E}">
        <p14:creationId xmlns:p14="http://schemas.microsoft.com/office/powerpoint/2010/main" val="3150150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7F584-BC1E-4CDC-951F-64F475E97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软件交付模型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-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敏捷开发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A3BEFBC-EB79-450D-8341-2F5069030A53}"/>
              </a:ext>
            </a:extLst>
          </p:cNvPr>
          <p:cNvSpPr txBox="1"/>
          <p:nvPr/>
        </p:nvSpPr>
        <p:spPr>
          <a:xfrm>
            <a:off x="1023582" y="2045931"/>
            <a:ext cx="10215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敏捷开发以用户的需求进化为核心，采用迭代、循序渐进的方法进行软件开发</a:t>
            </a:r>
          </a:p>
        </p:txBody>
      </p:sp>
      <p:graphicFrame>
        <p:nvGraphicFramePr>
          <p:cNvPr id="11" name="表格 5">
            <a:extLst>
              <a:ext uri="{FF2B5EF4-FFF2-40B4-BE49-F238E27FC236}">
                <a16:creationId xmlns:a16="http://schemas.microsoft.com/office/drawing/2014/main" id="{3EFC6773-CD67-4849-AED1-086866BD4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592038"/>
              </p:ext>
            </p:extLst>
          </p:nvPr>
        </p:nvGraphicFramePr>
        <p:xfrm>
          <a:off x="1772695" y="2744234"/>
          <a:ext cx="8128000" cy="694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896">
                  <a:extLst>
                    <a:ext uri="{9D8B030D-6E8A-4147-A177-3AD203B41FA5}">
                      <a16:colId xmlns:a16="http://schemas.microsoft.com/office/drawing/2014/main" val="1043283094"/>
                    </a:ext>
                  </a:extLst>
                </a:gridCol>
                <a:gridCol w="3268638">
                  <a:extLst>
                    <a:ext uri="{9D8B030D-6E8A-4147-A177-3AD203B41FA5}">
                      <a16:colId xmlns:a16="http://schemas.microsoft.com/office/drawing/2014/main" val="3357489483"/>
                    </a:ext>
                  </a:extLst>
                </a:gridCol>
                <a:gridCol w="1610436">
                  <a:extLst>
                    <a:ext uri="{9D8B030D-6E8A-4147-A177-3AD203B41FA5}">
                      <a16:colId xmlns:a16="http://schemas.microsoft.com/office/drawing/2014/main" val="3949941075"/>
                    </a:ext>
                  </a:extLst>
                </a:gridCol>
                <a:gridCol w="1596030">
                  <a:extLst>
                    <a:ext uri="{9D8B030D-6E8A-4147-A177-3AD203B41FA5}">
                      <a16:colId xmlns:a16="http://schemas.microsoft.com/office/drawing/2014/main" val="1909348369"/>
                    </a:ext>
                  </a:extLst>
                </a:gridCol>
              </a:tblGrid>
              <a:tr h="69498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73510"/>
                  </a:ext>
                </a:extLst>
              </a:tr>
            </a:tbl>
          </a:graphicData>
        </a:graphic>
      </p:graphicFrame>
      <p:graphicFrame>
        <p:nvGraphicFramePr>
          <p:cNvPr id="12" name="表格 7">
            <a:extLst>
              <a:ext uri="{FF2B5EF4-FFF2-40B4-BE49-F238E27FC236}">
                <a16:creationId xmlns:a16="http://schemas.microsoft.com/office/drawing/2014/main" id="{6FB0B35E-AA52-4704-889E-8DD23563A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692231"/>
              </p:ext>
            </p:extLst>
          </p:nvPr>
        </p:nvGraphicFramePr>
        <p:xfrm>
          <a:off x="1772695" y="3667577"/>
          <a:ext cx="8128000" cy="694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484521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310792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940136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640967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305036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47549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492821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73059067"/>
                    </a:ext>
                  </a:extLst>
                </a:gridCol>
              </a:tblGrid>
              <a:tr h="69498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39061"/>
                  </a:ext>
                </a:extLst>
              </a:tr>
            </a:tbl>
          </a:graphicData>
        </a:graphic>
      </p:graphicFrame>
      <p:graphicFrame>
        <p:nvGraphicFramePr>
          <p:cNvPr id="13" name="表格 5">
            <a:extLst>
              <a:ext uri="{FF2B5EF4-FFF2-40B4-BE49-F238E27FC236}">
                <a16:creationId xmlns:a16="http://schemas.microsoft.com/office/drawing/2014/main" id="{9462CC23-5487-477B-A3D8-FF9D53B51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804054"/>
              </p:ext>
            </p:extLst>
          </p:nvPr>
        </p:nvGraphicFramePr>
        <p:xfrm>
          <a:off x="1772694" y="4590906"/>
          <a:ext cx="8127991" cy="694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1">
                  <a:extLst>
                    <a:ext uri="{9D8B030D-6E8A-4147-A177-3AD203B41FA5}">
                      <a16:colId xmlns:a16="http://schemas.microsoft.com/office/drawing/2014/main" val="1528800133"/>
                    </a:ext>
                  </a:extLst>
                </a:gridCol>
                <a:gridCol w="513344">
                  <a:extLst>
                    <a:ext uri="{9D8B030D-6E8A-4147-A177-3AD203B41FA5}">
                      <a16:colId xmlns:a16="http://schemas.microsoft.com/office/drawing/2014/main" val="2462802070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3123863010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1909666516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405383112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1882383653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4066039884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3086141396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4046140840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2831546267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15896142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1070921514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3834784772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3794720888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3196703490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3326034462"/>
                    </a:ext>
                  </a:extLst>
                </a:gridCol>
              </a:tblGrid>
              <a:tr h="69498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993634"/>
                  </a:ext>
                </a:extLst>
              </a:tr>
            </a:tbl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B4EA9F3E-FF21-4BE1-B3B5-17020CF93835}"/>
              </a:ext>
            </a:extLst>
          </p:cNvPr>
          <p:cNvSpPr/>
          <p:nvPr/>
        </p:nvSpPr>
        <p:spPr>
          <a:xfrm>
            <a:off x="388960" y="2842219"/>
            <a:ext cx="1240429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瀑布开发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36DFB529-B8AF-48DF-8B92-21D3C38D936F}"/>
              </a:ext>
            </a:extLst>
          </p:cNvPr>
          <p:cNvSpPr/>
          <p:nvPr/>
        </p:nvSpPr>
        <p:spPr>
          <a:xfrm>
            <a:off x="403367" y="3780971"/>
            <a:ext cx="1240429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敏捷开发</a:t>
            </a: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444AEB74-85B1-4DFB-891F-AD23B11CEFA0}"/>
              </a:ext>
            </a:extLst>
          </p:cNvPr>
          <p:cNvSpPr/>
          <p:nvPr/>
        </p:nvSpPr>
        <p:spPr>
          <a:xfrm>
            <a:off x="388959" y="4640809"/>
            <a:ext cx="1240429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DevOps</a:t>
            </a:r>
          </a:p>
        </p:txBody>
      </p:sp>
      <p:graphicFrame>
        <p:nvGraphicFramePr>
          <p:cNvPr id="4" name="表格 18">
            <a:extLst>
              <a:ext uri="{FF2B5EF4-FFF2-40B4-BE49-F238E27FC236}">
                <a16:creationId xmlns:a16="http://schemas.microsoft.com/office/drawing/2014/main" id="{685EE750-7636-4973-B41D-CF754BBE8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192182"/>
              </p:ext>
            </p:extLst>
          </p:nvPr>
        </p:nvGraphicFramePr>
        <p:xfrm>
          <a:off x="5197531" y="5599996"/>
          <a:ext cx="459474" cy="694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74">
                  <a:extLst>
                    <a:ext uri="{9D8B030D-6E8A-4147-A177-3AD203B41FA5}">
                      <a16:colId xmlns:a16="http://schemas.microsoft.com/office/drawing/2014/main" val="2686954433"/>
                    </a:ext>
                  </a:extLst>
                </a:gridCol>
              </a:tblGrid>
              <a:tr h="69498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905"/>
                  </a:ext>
                </a:extLst>
              </a:tr>
            </a:tbl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7F0F5DB3-080A-40E1-A85A-93BE735F9500}"/>
              </a:ext>
            </a:extLst>
          </p:cNvPr>
          <p:cNvSpPr txBox="1"/>
          <p:nvPr/>
        </p:nvSpPr>
        <p:spPr>
          <a:xfrm>
            <a:off x="5588765" y="5762821"/>
            <a:ext cx="65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设计</a:t>
            </a:r>
          </a:p>
        </p:txBody>
      </p:sp>
      <p:graphicFrame>
        <p:nvGraphicFramePr>
          <p:cNvPr id="27" name="表格 18">
            <a:extLst>
              <a:ext uri="{FF2B5EF4-FFF2-40B4-BE49-F238E27FC236}">
                <a16:creationId xmlns:a16="http://schemas.microsoft.com/office/drawing/2014/main" id="{3B952B54-3AE3-4116-A35D-A5FFA27E8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751691"/>
              </p:ext>
            </p:extLst>
          </p:nvPr>
        </p:nvGraphicFramePr>
        <p:xfrm>
          <a:off x="6414472" y="5609092"/>
          <a:ext cx="459474" cy="694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74">
                  <a:extLst>
                    <a:ext uri="{9D8B030D-6E8A-4147-A177-3AD203B41FA5}">
                      <a16:colId xmlns:a16="http://schemas.microsoft.com/office/drawing/2014/main" val="2686954433"/>
                    </a:ext>
                  </a:extLst>
                </a:gridCol>
              </a:tblGrid>
              <a:tr h="69498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905"/>
                  </a:ext>
                </a:extLst>
              </a:tr>
            </a:tbl>
          </a:graphicData>
        </a:graphic>
      </p:graphicFrame>
      <p:sp>
        <p:nvSpPr>
          <p:cNvPr id="28" name="文本框 27">
            <a:extLst>
              <a:ext uri="{FF2B5EF4-FFF2-40B4-BE49-F238E27FC236}">
                <a16:creationId xmlns:a16="http://schemas.microsoft.com/office/drawing/2014/main" id="{D03F4A66-A470-442E-A73D-6D1E37D7CD5C}"/>
              </a:ext>
            </a:extLst>
          </p:cNvPr>
          <p:cNvSpPr txBox="1"/>
          <p:nvPr/>
        </p:nvSpPr>
        <p:spPr>
          <a:xfrm>
            <a:off x="6805706" y="5771917"/>
            <a:ext cx="65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开发</a:t>
            </a:r>
          </a:p>
        </p:txBody>
      </p:sp>
      <p:graphicFrame>
        <p:nvGraphicFramePr>
          <p:cNvPr id="29" name="表格 18">
            <a:extLst>
              <a:ext uri="{FF2B5EF4-FFF2-40B4-BE49-F238E27FC236}">
                <a16:creationId xmlns:a16="http://schemas.microsoft.com/office/drawing/2014/main" id="{F7B9F4F4-185B-45A0-8B7D-560A67697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693815"/>
              </p:ext>
            </p:extLst>
          </p:nvPr>
        </p:nvGraphicFramePr>
        <p:xfrm>
          <a:off x="7720113" y="5625012"/>
          <a:ext cx="459474" cy="694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74">
                  <a:extLst>
                    <a:ext uri="{9D8B030D-6E8A-4147-A177-3AD203B41FA5}">
                      <a16:colId xmlns:a16="http://schemas.microsoft.com/office/drawing/2014/main" val="2686954433"/>
                    </a:ext>
                  </a:extLst>
                </a:gridCol>
              </a:tblGrid>
              <a:tr h="69498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905"/>
                  </a:ext>
                </a:extLst>
              </a:tr>
            </a:tbl>
          </a:graphicData>
        </a:graphic>
      </p:graphicFrame>
      <p:sp>
        <p:nvSpPr>
          <p:cNvPr id="30" name="文本框 29">
            <a:extLst>
              <a:ext uri="{FF2B5EF4-FFF2-40B4-BE49-F238E27FC236}">
                <a16:creationId xmlns:a16="http://schemas.microsoft.com/office/drawing/2014/main" id="{3F344FF5-54EE-4FF3-900F-F44FCB26F97C}"/>
              </a:ext>
            </a:extLst>
          </p:cNvPr>
          <p:cNvSpPr txBox="1"/>
          <p:nvPr/>
        </p:nvSpPr>
        <p:spPr>
          <a:xfrm>
            <a:off x="8111347" y="5787837"/>
            <a:ext cx="65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测试</a:t>
            </a:r>
          </a:p>
        </p:txBody>
      </p:sp>
      <p:graphicFrame>
        <p:nvGraphicFramePr>
          <p:cNvPr id="31" name="表格 18">
            <a:extLst>
              <a:ext uri="{FF2B5EF4-FFF2-40B4-BE49-F238E27FC236}">
                <a16:creationId xmlns:a16="http://schemas.microsoft.com/office/drawing/2014/main" id="{12277259-CFED-4BA6-AA2B-2D4448B4A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982888"/>
              </p:ext>
            </p:extLst>
          </p:nvPr>
        </p:nvGraphicFramePr>
        <p:xfrm>
          <a:off x="8977985" y="5634108"/>
          <a:ext cx="459474" cy="694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74">
                  <a:extLst>
                    <a:ext uri="{9D8B030D-6E8A-4147-A177-3AD203B41FA5}">
                      <a16:colId xmlns:a16="http://schemas.microsoft.com/office/drawing/2014/main" val="2686954433"/>
                    </a:ext>
                  </a:extLst>
                </a:gridCol>
              </a:tblGrid>
              <a:tr h="69498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905"/>
                  </a:ext>
                </a:extLst>
              </a:tr>
            </a:tbl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B4311789-0350-424C-8939-4D3124DB566C}"/>
              </a:ext>
            </a:extLst>
          </p:cNvPr>
          <p:cNvSpPr txBox="1"/>
          <p:nvPr/>
        </p:nvSpPr>
        <p:spPr>
          <a:xfrm>
            <a:off x="9369219" y="5796933"/>
            <a:ext cx="65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部署</a:t>
            </a:r>
          </a:p>
        </p:txBody>
      </p:sp>
    </p:spTree>
    <p:extLst>
      <p:ext uri="{BB962C8B-B14F-4D97-AF65-F5344CB8AC3E}">
        <p14:creationId xmlns:p14="http://schemas.microsoft.com/office/powerpoint/2010/main" val="1683716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>
            <a:extLst>
              <a:ext uri="{FF2B5EF4-FFF2-40B4-BE49-F238E27FC236}">
                <a16:creationId xmlns:a16="http://schemas.microsoft.com/office/drawing/2014/main" id="{687581A9-32BD-4311-972F-733900D27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429" y="3125337"/>
            <a:ext cx="5644883" cy="260626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E77F584-BC1E-4CDC-951F-64F475E97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什么是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DevOps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A3BEFBC-EB79-450D-8341-2F5069030A53}"/>
              </a:ext>
            </a:extLst>
          </p:cNvPr>
          <p:cNvSpPr txBox="1"/>
          <p:nvPr/>
        </p:nvSpPr>
        <p:spPr>
          <a:xfrm>
            <a:off x="838200" y="1658475"/>
            <a:ext cx="10215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DevOps</a:t>
            </a:r>
            <a:r>
              <a:rPr lang="zh-CN" altLang="en-US" dirty="0"/>
              <a:t>是一组过程、方法与系统的统称，用于促进开发、技术运营和质量保障（</a:t>
            </a:r>
            <a:r>
              <a:rPr lang="en-US" altLang="zh-CN" dirty="0"/>
              <a:t>QA</a:t>
            </a:r>
            <a:r>
              <a:rPr lang="zh-CN" altLang="en-US" dirty="0"/>
              <a:t>）部门之间的沟通、协作与整合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982B9D6F-1510-4908-A480-F83FEF1267A1}"/>
              </a:ext>
            </a:extLst>
          </p:cNvPr>
          <p:cNvSpPr/>
          <p:nvPr/>
        </p:nvSpPr>
        <p:spPr>
          <a:xfrm>
            <a:off x="928427" y="2594200"/>
            <a:ext cx="2520000" cy="252000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Development</a:t>
            </a:r>
          </a:p>
          <a:p>
            <a:r>
              <a:rPr lang="zh-CN" altLang="en-US" b="1" dirty="0"/>
              <a:t>         开发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4B4913F-B654-42FC-92D5-EA42AD36E19A}"/>
              </a:ext>
            </a:extLst>
          </p:cNvPr>
          <p:cNvSpPr/>
          <p:nvPr/>
        </p:nvSpPr>
        <p:spPr>
          <a:xfrm>
            <a:off x="2619584" y="2594200"/>
            <a:ext cx="2520000" cy="2520000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b="1" dirty="0"/>
              <a:t>   Quality Assurance</a:t>
            </a:r>
          </a:p>
          <a:p>
            <a:pPr algn="r"/>
            <a:r>
              <a:rPr lang="zh-CN" altLang="en-US" b="1" dirty="0"/>
              <a:t>质量保障</a:t>
            </a:r>
            <a:endParaRPr lang="en-US" altLang="zh-CN" b="1" dirty="0"/>
          </a:p>
          <a:p>
            <a:pPr algn="r"/>
            <a:endParaRPr lang="zh-CN" altLang="en-US" b="1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0CA09415-7371-4EC7-AAF4-F4D96C51AC70}"/>
              </a:ext>
            </a:extLst>
          </p:cNvPr>
          <p:cNvSpPr/>
          <p:nvPr/>
        </p:nvSpPr>
        <p:spPr>
          <a:xfrm>
            <a:off x="1790739" y="3854200"/>
            <a:ext cx="2520000" cy="2520000"/>
          </a:xfrm>
          <a:prstGeom prst="ellipse">
            <a:avLst/>
          </a:prstGeom>
          <a:solidFill>
            <a:schemeClr val="accent6">
              <a:alpha val="7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r>
              <a:rPr lang="en-US" altLang="zh-CN" b="1" dirty="0"/>
              <a:t>Operations</a:t>
            </a:r>
          </a:p>
          <a:p>
            <a:pPr algn="ctr"/>
            <a:r>
              <a:rPr lang="zh-CN" altLang="en-US" b="1" dirty="0"/>
              <a:t>运维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BD7A36A-9319-47F0-BDAD-19DE2AB16DD0}"/>
              </a:ext>
            </a:extLst>
          </p:cNvPr>
          <p:cNvSpPr txBox="1"/>
          <p:nvPr/>
        </p:nvSpPr>
        <p:spPr>
          <a:xfrm>
            <a:off x="2548839" y="385420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DevOps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239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7F584-BC1E-4CDC-951F-64F475E97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什么是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DevOps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A3BEFBC-EB79-450D-8341-2F5069030A53}"/>
              </a:ext>
            </a:extLst>
          </p:cNvPr>
          <p:cNvSpPr txBox="1"/>
          <p:nvPr/>
        </p:nvSpPr>
        <p:spPr>
          <a:xfrm>
            <a:off x="838200" y="1658475"/>
            <a:ext cx="10215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DevOps</a:t>
            </a:r>
            <a:r>
              <a:rPr lang="zh-CN" altLang="en-US" dirty="0"/>
              <a:t>是一组过程、方法与系统的统称，用于促进开发、技术运营和质量保障（</a:t>
            </a:r>
            <a:r>
              <a:rPr lang="en-US" altLang="zh-CN" dirty="0"/>
              <a:t>QA</a:t>
            </a:r>
            <a:r>
              <a:rPr lang="zh-CN" altLang="en-US" dirty="0"/>
              <a:t>）部门之间的沟通、协作与整合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35D2202-6299-4A3A-A4B5-C74770383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189" y="3057567"/>
            <a:ext cx="7573370" cy="253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335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4AA9CD4-D99B-4E18-A5B8-84CBC381D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063" y="1387033"/>
            <a:ext cx="7064352" cy="510584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E77F584-BC1E-4CDC-951F-64F475E97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DevOps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工具</a:t>
            </a:r>
          </a:p>
        </p:txBody>
      </p:sp>
    </p:spTree>
    <p:extLst>
      <p:ext uri="{BB962C8B-B14F-4D97-AF65-F5344CB8AC3E}">
        <p14:creationId xmlns:p14="http://schemas.microsoft.com/office/powerpoint/2010/main" val="2500308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2220</TotalTime>
  <Words>548</Words>
  <Application>Microsoft Office PowerPoint</Application>
  <PresentationFormat>宽屏</PresentationFormat>
  <Paragraphs>82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Helvetica Neue</vt:lpstr>
      <vt:lpstr>等线</vt:lpstr>
      <vt:lpstr>等线 Light</vt:lpstr>
      <vt:lpstr>Arial</vt:lpstr>
      <vt:lpstr>Office 主题​​</vt:lpstr>
      <vt:lpstr>https://xie.infoq.cn/article/5f5aad5dbe6a63e840e1c0050</vt:lpstr>
      <vt:lpstr>软件生命周期-软件交付过程</vt:lpstr>
      <vt:lpstr>软件生命周期-软件交付过程</vt:lpstr>
      <vt:lpstr>软件交付模型-瀑布式开发模型</vt:lpstr>
      <vt:lpstr>软件交付模型-敏捷开发</vt:lpstr>
      <vt:lpstr>软件交付模型-敏捷开发</vt:lpstr>
      <vt:lpstr>什么是DevOps</vt:lpstr>
      <vt:lpstr>什么是DevOps</vt:lpstr>
      <vt:lpstr>DevOps工具</vt:lpstr>
      <vt:lpstr>DevOps实践(持续集成/持续交付/持续部署(CI/CD))</vt:lpstr>
      <vt:lpstr>DevOps实践(持续集成/持续交付/持续部署(CI/CD))</vt:lpstr>
      <vt:lpstr>DevOps实践(持续集成/持续交付/持续部署(CI/CD))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irate P</dc:creator>
  <cp:lastModifiedBy>irate P</cp:lastModifiedBy>
  <cp:revision>31</cp:revision>
  <dcterms:created xsi:type="dcterms:W3CDTF">2021-03-15T14:55:59Z</dcterms:created>
  <dcterms:modified xsi:type="dcterms:W3CDTF">2021-03-21T10:31:17Z</dcterms:modified>
</cp:coreProperties>
</file>