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2" r:id="rId4"/>
    <p:sldId id="263" r:id="rId5"/>
    <p:sldId id="264" r:id="rId6"/>
    <p:sldId id="266" r:id="rId7"/>
    <p:sldId id="269" r:id="rId8"/>
    <p:sldId id="258" r:id="rId9"/>
    <p:sldId id="267" r:id="rId10"/>
    <p:sldId id="25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98CE"/>
    <a:srgbClr val="B8C2E1"/>
    <a:srgbClr val="4A6FBE"/>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CBD67F-0A4E-44CA-AE24-117518FE01A9}"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zh-CN" altLang="en-US"/>
        </a:p>
      </dgm:t>
    </dgm:pt>
    <dgm:pt modelId="{6068CBEF-C636-43C6-9B98-ACB38C251FA9}">
      <dgm:prSet phldrT="[文本]" custT="1"/>
      <dgm:spPr/>
      <dgm:t>
        <a:bodyPr/>
        <a:lstStyle/>
        <a:p>
          <a:r>
            <a:rPr lang="zh-CN" altLang="en-US" sz="1600" b="1" dirty="0">
              <a:latin typeface="微软雅黑" panose="020B0503020204020204" pitchFamily="34" charset="-122"/>
              <a:ea typeface="微软雅黑" panose="020B0503020204020204" pitchFamily="34" charset="-122"/>
            </a:rPr>
            <a:t>标准开发环境缺失</a:t>
          </a:r>
        </a:p>
      </dgm:t>
    </dgm:pt>
    <dgm:pt modelId="{542C5078-032B-4A06-AED6-8FD3442E3DCA}" type="parTrans" cxnId="{DD72796F-50AA-4753-9157-CEB341E7ED2F}">
      <dgm:prSet/>
      <dgm:spPr/>
      <dgm:t>
        <a:bodyPr/>
        <a:lstStyle/>
        <a:p>
          <a:endParaRPr lang="zh-CN" altLang="en-US"/>
        </a:p>
      </dgm:t>
    </dgm:pt>
    <dgm:pt modelId="{FE82B3EB-315E-4433-A19D-2674DA084A9D}" type="sibTrans" cxnId="{DD72796F-50AA-4753-9157-CEB341E7ED2F}">
      <dgm:prSet/>
      <dgm:spPr/>
      <dgm:t>
        <a:bodyPr/>
        <a:lstStyle/>
        <a:p>
          <a:endParaRPr lang="zh-CN" altLang="en-US"/>
        </a:p>
      </dgm:t>
    </dgm:pt>
    <dgm:pt modelId="{6B7BF4FC-996F-4C91-9021-DF8D6A762645}">
      <dgm:prSet phldrT="[文本]" custT="1"/>
      <dgm:spPr/>
      <dgm:t>
        <a:bodyPr/>
        <a:lstStyle/>
        <a:p>
          <a:pPr>
            <a:buClrTx/>
            <a:buSzTx/>
            <a:buFontTx/>
            <a:buNone/>
          </a:pPr>
          <a:r>
            <a:rPr lang="zh-CN" altLang="zh-CN" sz="1000" dirty="0">
              <a:latin typeface="微软雅黑" panose="020B0503020204020204" pitchFamily="34" charset="-122"/>
              <a:ea typeface="微软雅黑" panose="020B0503020204020204" pitchFamily="34" charset="-122"/>
            </a:rPr>
            <a:t>基本为本地开发，在通知</a:t>
          </a:r>
          <a:r>
            <a:rPr lang="en-US" altLang="zh-CN" sz="1000" dirty="0">
              <a:latin typeface="微软雅黑" panose="020B0503020204020204" pitchFamily="34" charset="-122"/>
              <a:ea typeface="微软雅黑" panose="020B0503020204020204" pitchFamily="34" charset="-122"/>
            </a:rPr>
            <a:t>QC</a:t>
          </a:r>
          <a:r>
            <a:rPr lang="zh-CN" altLang="zh-CN" sz="1000" dirty="0">
              <a:latin typeface="微软雅黑" panose="020B0503020204020204" pitchFamily="34" charset="-122"/>
              <a:ea typeface="微软雅黑" panose="020B0503020204020204" pitchFamily="34" charset="-122"/>
            </a:rPr>
            <a:t>测试之前只能通过本地调试。当出现程序问题时，不能快速发现和直接处理</a:t>
          </a:r>
          <a:r>
            <a:rPr lang="zh-CN" altLang="en-US" sz="1000" dirty="0">
              <a:latin typeface="微软雅黑" panose="020B0503020204020204" pitchFamily="34" charset="-122"/>
              <a:ea typeface="微软雅黑" panose="020B0503020204020204" pitchFamily="34" charset="-122"/>
            </a:rPr>
            <a:t>。</a:t>
          </a:r>
        </a:p>
      </dgm:t>
    </dgm:pt>
    <dgm:pt modelId="{D62DF3DC-0F72-4EC9-81DE-2224EEE805D9}" type="sibTrans" cxnId="{6FC48191-C3B6-4E24-9AAC-0EDDF2443C77}">
      <dgm:prSet/>
      <dgm:spPr/>
      <dgm:t>
        <a:bodyPr/>
        <a:lstStyle/>
        <a:p>
          <a:endParaRPr lang="zh-CN" altLang="en-US"/>
        </a:p>
      </dgm:t>
    </dgm:pt>
    <dgm:pt modelId="{7EDC694D-1FDC-4038-BAB2-53526D614483}" type="parTrans" cxnId="{6FC48191-C3B6-4E24-9AAC-0EDDF2443C77}">
      <dgm:prSet/>
      <dgm:spPr/>
      <dgm:t>
        <a:bodyPr/>
        <a:lstStyle/>
        <a:p>
          <a:endParaRPr lang="zh-CN" altLang="en-US"/>
        </a:p>
      </dgm:t>
    </dgm:pt>
    <dgm:pt modelId="{3103E7C6-4034-45DF-9C09-A7FADEDEAB56}">
      <dgm:prSet phldrT="[文本]" custT="1"/>
      <dgm:spPr/>
      <dgm:t>
        <a:bodyPr/>
        <a:lstStyle/>
        <a:p>
          <a:r>
            <a:rPr lang="zh-CN" altLang="en-US" sz="1600" b="1" dirty="0">
              <a:latin typeface="微软雅黑" panose="020B0503020204020204" pitchFamily="34" charset="-122"/>
              <a:ea typeface="微软雅黑" panose="020B0503020204020204" pitchFamily="34" charset="-122"/>
            </a:rPr>
            <a:t>手动执行脚本集成</a:t>
          </a:r>
        </a:p>
      </dgm:t>
    </dgm:pt>
    <dgm:pt modelId="{22635F2D-3934-4BDA-9950-53E6B6C52B1C}" type="sibTrans" cxnId="{4FA9058A-D659-4A88-A89D-FF975725E3DB}">
      <dgm:prSet/>
      <dgm:spPr/>
      <dgm:t>
        <a:bodyPr/>
        <a:lstStyle/>
        <a:p>
          <a:endParaRPr lang="zh-CN" altLang="en-US"/>
        </a:p>
      </dgm:t>
    </dgm:pt>
    <dgm:pt modelId="{00D5D3C4-2542-4106-BDA3-197B8E4B1731}" type="parTrans" cxnId="{4FA9058A-D659-4A88-A89D-FF975725E3DB}">
      <dgm:prSet/>
      <dgm:spPr/>
      <dgm:t>
        <a:bodyPr/>
        <a:lstStyle/>
        <a:p>
          <a:endParaRPr lang="zh-CN" altLang="en-US"/>
        </a:p>
      </dgm:t>
    </dgm:pt>
    <dgm:pt modelId="{473B8642-AC0A-4179-A9C4-A0EF687B9FBC}">
      <dgm:prSet phldrT="[文本]" custT="1"/>
      <dgm:spPr/>
      <dgm:t>
        <a:bodyPr/>
        <a:lstStyle/>
        <a:p>
          <a:pPr>
            <a:buClrTx/>
            <a:buSzTx/>
            <a:buFontTx/>
            <a:buNone/>
          </a:pPr>
          <a:r>
            <a:rPr lang="zh-CN" altLang="en-US" sz="1000" dirty="0">
              <a:latin typeface="微软雅黑" panose="020B0503020204020204" pitchFamily="34" charset="-122"/>
              <a:ea typeface="微软雅黑" panose="020B0503020204020204" pitchFamily="34" charset="-122"/>
            </a:rPr>
            <a:t>手动执行脚本来集成，虽然比最原始的的纯手工部署集成高级一点，但问题也很明显。这种集成的方式，除了发布人自己，其他人均不清楚当时是如何集成的，也无法跟踪整个过程。</a:t>
          </a:r>
        </a:p>
      </dgm:t>
    </dgm:pt>
    <dgm:pt modelId="{DE6E202D-354B-4BC5-9446-7B56500933A1}" type="sibTrans" cxnId="{D80CB0E5-8AB6-4E3A-9B84-E879733A60A0}">
      <dgm:prSet/>
      <dgm:spPr/>
      <dgm:t>
        <a:bodyPr/>
        <a:lstStyle/>
        <a:p>
          <a:endParaRPr lang="zh-CN" altLang="en-US"/>
        </a:p>
      </dgm:t>
    </dgm:pt>
    <dgm:pt modelId="{26E46F55-26BD-42ED-AF7A-52D4E3ADBFD2}" type="parTrans" cxnId="{D80CB0E5-8AB6-4E3A-9B84-E879733A60A0}">
      <dgm:prSet/>
      <dgm:spPr/>
      <dgm:t>
        <a:bodyPr/>
        <a:lstStyle/>
        <a:p>
          <a:endParaRPr lang="zh-CN" altLang="en-US"/>
        </a:p>
      </dgm:t>
    </dgm:pt>
    <dgm:pt modelId="{113340CC-723E-47B9-9E59-246C43CFA7F6}">
      <dgm:prSet phldrT="[文本]" custT="1"/>
      <dgm:spPr/>
      <dgm:t>
        <a:bodyPr/>
        <a:lstStyle/>
        <a:p>
          <a:r>
            <a:rPr lang="en-US" altLang="zh-CN" sz="1600" b="1" dirty="0">
              <a:latin typeface="微软雅黑" panose="020B0503020204020204" pitchFamily="34" charset="-122"/>
              <a:ea typeface="微软雅黑" panose="020B0503020204020204" pitchFamily="34" charset="-122"/>
            </a:rPr>
            <a:t>QC</a:t>
          </a:r>
          <a:r>
            <a:rPr lang="zh-CN" altLang="zh-CN" sz="1600" b="1" dirty="0">
              <a:latin typeface="微软雅黑" panose="020B0503020204020204" pitchFamily="34" charset="-122"/>
              <a:ea typeface="微软雅黑" panose="020B0503020204020204" pitchFamily="34" charset="-122"/>
            </a:rPr>
            <a:t>测试环境集成人员</a:t>
          </a:r>
          <a:endParaRPr lang="zh-CN" altLang="en-US" sz="1600" b="1" dirty="0">
            <a:latin typeface="微软雅黑" panose="020B0503020204020204" pitchFamily="34" charset="-122"/>
            <a:ea typeface="微软雅黑" panose="020B0503020204020204" pitchFamily="34" charset="-122"/>
          </a:endParaRPr>
        </a:p>
      </dgm:t>
    </dgm:pt>
    <dgm:pt modelId="{D58815F2-A9E9-434E-81F0-4CE70C7D5CF7}" type="sibTrans" cxnId="{51EC28A4-620F-4EBC-941A-15A18BAF305B}">
      <dgm:prSet/>
      <dgm:spPr/>
      <dgm:t>
        <a:bodyPr/>
        <a:lstStyle/>
        <a:p>
          <a:endParaRPr lang="zh-CN" altLang="en-US"/>
        </a:p>
      </dgm:t>
    </dgm:pt>
    <dgm:pt modelId="{B2DFBAE6-FF82-4AF2-8B32-A6B672DA6BB9}" type="parTrans" cxnId="{51EC28A4-620F-4EBC-941A-15A18BAF305B}">
      <dgm:prSet/>
      <dgm:spPr/>
      <dgm:t>
        <a:bodyPr/>
        <a:lstStyle/>
        <a:p>
          <a:endParaRPr lang="zh-CN" altLang="en-US"/>
        </a:p>
      </dgm:t>
    </dgm:pt>
    <dgm:pt modelId="{3268493D-74CE-4C27-A3DD-A5EDDBD46B1C}">
      <dgm:prSet phldrT="[文本]" custT="1"/>
      <dgm:spPr/>
      <dgm:t>
        <a:bodyPr/>
        <a:lstStyle/>
        <a:p>
          <a:pPr>
            <a:buNone/>
          </a:pPr>
          <a:r>
            <a:rPr lang="zh-CN" altLang="zh-CN" sz="1000" dirty="0">
              <a:latin typeface="微软雅黑" panose="020B0503020204020204" pitchFamily="34" charset="-122"/>
              <a:ea typeface="微软雅黑" panose="020B0503020204020204" pitchFamily="34" charset="-122"/>
            </a:rPr>
            <a:t>当前由运维来集成的</a:t>
          </a:r>
          <a:r>
            <a:rPr lang="en-US" altLang="zh-CN" sz="1000" dirty="0">
              <a:latin typeface="微软雅黑" panose="020B0503020204020204" pitchFamily="34" charset="-122"/>
              <a:ea typeface="微软雅黑" panose="020B0503020204020204" pitchFamily="34" charset="-122"/>
            </a:rPr>
            <a:t>QC</a:t>
          </a:r>
          <a:r>
            <a:rPr lang="zh-CN" altLang="zh-CN" sz="1000" dirty="0">
              <a:latin typeface="微软雅黑" panose="020B0503020204020204" pitchFamily="34" charset="-122"/>
              <a:ea typeface="微软雅黑" panose="020B0503020204020204" pitchFamily="34" charset="-122"/>
            </a:rPr>
            <a:t>测试环境，经常出现代码的频繁更新，运维人员经常要去</a:t>
          </a:r>
          <a:r>
            <a:rPr lang="en-US" altLang="zh-CN" sz="1000" dirty="0">
              <a:latin typeface="微软雅黑" panose="020B0503020204020204" pitchFamily="34" charset="-122"/>
              <a:ea typeface="微软雅黑" panose="020B0503020204020204" pitchFamily="34" charset="-122"/>
            </a:rPr>
            <a:t>update</a:t>
          </a:r>
          <a:r>
            <a:rPr lang="zh-CN" altLang="zh-CN" sz="1000" dirty="0">
              <a:latin typeface="微软雅黑" panose="020B0503020204020204" pitchFamily="34" charset="-122"/>
              <a:ea typeface="微软雅黑" panose="020B0503020204020204" pitchFamily="34" charset="-122"/>
            </a:rPr>
            <a:t>一个分支测试环境的代码，沟通成本很高</a:t>
          </a:r>
          <a:r>
            <a:rPr lang="zh-CN" altLang="en-US" sz="1000" dirty="0">
              <a:latin typeface="微软雅黑" panose="020B0503020204020204" pitchFamily="34" charset="-122"/>
              <a:ea typeface="微软雅黑" panose="020B0503020204020204" pitchFamily="34" charset="-122"/>
            </a:rPr>
            <a:t>。</a:t>
          </a:r>
        </a:p>
      </dgm:t>
    </dgm:pt>
    <dgm:pt modelId="{4444362B-6CF3-404D-A04E-542AED982243}" type="sibTrans" cxnId="{0A2498CE-496F-456D-ACB9-3ED183A6CC38}">
      <dgm:prSet/>
      <dgm:spPr/>
      <dgm:t>
        <a:bodyPr/>
        <a:lstStyle/>
        <a:p>
          <a:endParaRPr lang="zh-CN" altLang="en-US"/>
        </a:p>
      </dgm:t>
    </dgm:pt>
    <dgm:pt modelId="{7DE4F791-0A26-40C2-A97A-4A618388BC74}" type="parTrans" cxnId="{0A2498CE-496F-456D-ACB9-3ED183A6CC38}">
      <dgm:prSet/>
      <dgm:spPr/>
      <dgm:t>
        <a:bodyPr/>
        <a:lstStyle/>
        <a:p>
          <a:endParaRPr lang="zh-CN" altLang="en-US"/>
        </a:p>
      </dgm:t>
    </dgm:pt>
    <dgm:pt modelId="{B42E9269-2A36-4464-AA9C-D5311B2FB9AC}">
      <dgm:prSet custT="1"/>
      <dgm:spPr/>
      <dgm:t>
        <a:bodyPr/>
        <a:lstStyle/>
        <a:p>
          <a:pPr>
            <a:buClrTx/>
            <a:buSzTx/>
            <a:buFontTx/>
            <a:buNone/>
          </a:pPr>
          <a:r>
            <a:rPr lang="zh-CN" altLang="zh-CN" sz="1000" dirty="0">
              <a:latin typeface="微软雅黑" panose="020B0503020204020204" pitchFamily="34" charset="-122"/>
              <a:ea typeface="微软雅黑" panose="020B0503020204020204" pitchFamily="34" charset="-122"/>
            </a:rPr>
            <a:t>纯脚本执行的集成，虽然可以记录发布日志，但在查询的时候会</a:t>
          </a:r>
          <a:r>
            <a:rPr lang="zh-CN" altLang="en-US" sz="1000" dirty="0">
              <a:latin typeface="微软雅黑" panose="020B0503020204020204" pitchFamily="34" charset="-122"/>
              <a:ea typeface="微软雅黑" panose="020B0503020204020204" pitchFamily="34" charset="-122"/>
            </a:rPr>
            <a:t>出现</a:t>
          </a:r>
          <a:r>
            <a:rPr lang="zh-CN" altLang="zh-CN" sz="1000" dirty="0">
              <a:latin typeface="微软雅黑" panose="020B0503020204020204" pitchFamily="34" charset="-122"/>
              <a:ea typeface="微软雅黑" panose="020B0503020204020204" pitchFamily="34" charset="-122"/>
            </a:rPr>
            <a:t>一个难题。当我要查看一个项目</a:t>
          </a:r>
          <a:r>
            <a:rPr lang="zh-CN" altLang="en-US" sz="1000" dirty="0">
              <a:latin typeface="微软雅黑" panose="020B0503020204020204" pitchFamily="34" charset="-122"/>
              <a:ea typeface="微软雅黑" panose="020B0503020204020204" pitchFamily="34" charset="-122"/>
            </a:rPr>
            <a:t>集成</a:t>
          </a:r>
          <a:r>
            <a:rPr lang="zh-CN" altLang="zh-CN" sz="1000" dirty="0">
              <a:latin typeface="微软雅黑" panose="020B0503020204020204" pitchFamily="34" charset="-122"/>
              <a:ea typeface="微软雅黑" panose="020B0503020204020204" pitchFamily="34" charset="-122"/>
            </a:rPr>
            <a:t>的历史时，可能需要去查看</a:t>
          </a:r>
          <a:r>
            <a:rPr lang="en-US" altLang="zh-CN" sz="1000" dirty="0">
              <a:latin typeface="微软雅黑" panose="020B0503020204020204" pitchFamily="34" charset="-122"/>
              <a:ea typeface="微软雅黑" panose="020B0503020204020204" pitchFamily="34" charset="-122"/>
            </a:rPr>
            <a:t>N</a:t>
          </a:r>
          <a:r>
            <a:rPr lang="zh-CN" altLang="zh-CN" sz="1000" dirty="0">
              <a:latin typeface="微软雅黑" panose="020B0503020204020204" pitchFamily="34" charset="-122"/>
              <a:ea typeface="微软雅黑" panose="020B0503020204020204" pitchFamily="34" charset="-122"/>
            </a:rPr>
            <a:t>个文件，</a:t>
          </a:r>
          <a:r>
            <a:rPr lang="zh-CN" altLang="en-US" sz="1000" dirty="0">
              <a:latin typeface="微软雅黑" panose="020B0503020204020204" pitchFamily="34" charset="-122"/>
              <a:ea typeface="微软雅黑" panose="020B0503020204020204" pitchFamily="34" charset="-122"/>
            </a:rPr>
            <a:t>当我要提供给开发人员时更是让人头疼。</a:t>
          </a:r>
        </a:p>
      </dgm:t>
    </dgm:pt>
    <dgm:pt modelId="{7D6621EC-C595-4E5B-9E3A-01FC8CD5BC9B}" type="parTrans" cxnId="{4C248F48-69C4-4BAD-90B6-DF638853AD16}">
      <dgm:prSet/>
      <dgm:spPr/>
      <dgm:t>
        <a:bodyPr/>
        <a:lstStyle/>
        <a:p>
          <a:endParaRPr lang="zh-CN" altLang="en-US"/>
        </a:p>
      </dgm:t>
    </dgm:pt>
    <dgm:pt modelId="{FD913389-C40C-4B8F-9256-F7E5BF5852AD}" type="sibTrans" cxnId="{4C248F48-69C4-4BAD-90B6-DF638853AD16}">
      <dgm:prSet/>
      <dgm:spPr/>
      <dgm:t>
        <a:bodyPr/>
        <a:lstStyle/>
        <a:p>
          <a:endParaRPr lang="zh-CN" altLang="en-US"/>
        </a:p>
      </dgm:t>
    </dgm:pt>
    <dgm:pt modelId="{006ACEAD-FAEB-4034-9C69-7C0A9B40A9E3}">
      <dgm:prSet custT="1"/>
      <dgm:spPr/>
      <dgm:t>
        <a:bodyPr/>
        <a:lstStyle/>
        <a:p>
          <a:r>
            <a:rPr lang="zh-CN" altLang="en-US" sz="1600" b="1" dirty="0">
              <a:latin typeface="微软雅黑" panose="020B0503020204020204" pitchFamily="34" charset="-122"/>
              <a:ea typeface="微软雅黑" panose="020B0503020204020204" pitchFamily="34" charset="-122"/>
            </a:rPr>
            <a:t>其他问题</a:t>
          </a:r>
        </a:p>
      </dgm:t>
    </dgm:pt>
    <dgm:pt modelId="{499E5A1C-A7C7-490B-871E-D127E7E438B3}" type="parTrans" cxnId="{D255C898-2B3C-4135-889F-59CD45383FEF}">
      <dgm:prSet/>
      <dgm:spPr/>
      <dgm:t>
        <a:bodyPr/>
        <a:lstStyle/>
        <a:p>
          <a:endParaRPr lang="zh-CN" altLang="en-US"/>
        </a:p>
      </dgm:t>
    </dgm:pt>
    <dgm:pt modelId="{B99CEB3A-C32B-40EC-B7B3-4A83DE6EA2B3}" type="sibTrans" cxnId="{D255C898-2B3C-4135-889F-59CD45383FEF}">
      <dgm:prSet/>
      <dgm:spPr/>
      <dgm:t>
        <a:bodyPr/>
        <a:lstStyle/>
        <a:p>
          <a:endParaRPr lang="zh-CN" altLang="en-US"/>
        </a:p>
      </dgm:t>
    </dgm:pt>
    <dgm:pt modelId="{312D6AF2-D1B2-4415-95FD-B803E6339388}">
      <dgm:prSet custT="1"/>
      <dgm:spPr/>
      <dgm:t>
        <a:bodyPr/>
        <a:lstStyle/>
        <a:p>
          <a:r>
            <a:rPr lang="zh-CN" altLang="en-US" sz="1600" b="1" dirty="0">
              <a:latin typeface="微软雅黑" panose="020B0503020204020204" pitchFamily="34" charset="-122"/>
              <a:ea typeface="微软雅黑" panose="020B0503020204020204" pitchFamily="34" charset="-122"/>
            </a:rPr>
            <a:t>整个流程处理很慢</a:t>
          </a:r>
        </a:p>
      </dgm:t>
    </dgm:pt>
    <dgm:pt modelId="{EB961281-0146-4A26-B5AE-1525D0C227DB}" type="parTrans" cxnId="{7CA90EED-2E6B-402B-ABEB-C65B42DEE1CF}">
      <dgm:prSet/>
      <dgm:spPr/>
      <dgm:t>
        <a:bodyPr/>
        <a:lstStyle/>
        <a:p>
          <a:endParaRPr lang="zh-CN" altLang="en-US"/>
        </a:p>
      </dgm:t>
    </dgm:pt>
    <dgm:pt modelId="{7C72C527-675A-480F-9050-D6936CDA9FDC}" type="sibTrans" cxnId="{7CA90EED-2E6B-402B-ABEB-C65B42DEE1CF}">
      <dgm:prSet/>
      <dgm:spPr/>
      <dgm:t>
        <a:bodyPr/>
        <a:lstStyle/>
        <a:p>
          <a:endParaRPr lang="zh-CN" altLang="en-US"/>
        </a:p>
      </dgm:t>
    </dgm:pt>
    <dgm:pt modelId="{ABC23366-3821-4F2F-8A1E-4F322E302429}">
      <dgm:prSet custT="1"/>
      <dgm:spPr/>
      <dgm:t>
        <a:bodyPr/>
        <a:lstStyle/>
        <a:p>
          <a:pPr>
            <a:buClrTx/>
            <a:buSzTx/>
            <a:buFontTx/>
            <a:buNone/>
          </a:pPr>
          <a:r>
            <a:rPr lang="zh-CN" altLang="zh-CN" sz="1000" dirty="0">
              <a:latin typeface="微软雅黑" panose="020B0503020204020204" pitchFamily="34" charset="-122"/>
              <a:ea typeface="微软雅黑" panose="020B0503020204020204" pitchFamily="34" charset="-122"/>
            </a:rPr>
            <a:t>一个运维人员同时只能处理一个集成任务</a:t>
          </a:r>
          <a:r>
            <a:rPr lang="zh-CN" altLang="en-US" sz="1000" dirty="0">
              <a:latin typeface="微软雅黑" panose="020B0503020204020204" pitchFamily="34" charset="-122"/>
              <a:ea typeface="微软雅黑" panose="020B0503020204020204" pitchFamily="34" charset="-122"/>
            </a:rPr>
            <a:t>。他</a:t>
          </a:r>
          <a:r>
            <a:rPr lang="zh-CN" altLang="zh-CN" sz="1000" dirty="0">
              <a:latin typeface="微软雅黑" panose="020B0503020204020204" pitchFamily="34" charset="-122"/>
              <a:ea typeface="微软雅黑" panose="020B0503020204020204" pitchFamily="34" charset="-122"/>
            </a:rPr>
            <a:t>不能同时部署多套</a:t>
          </a:r>
          <a:r>
            <a:rPr lang="en-US" altLang="zh-CN" sz="1000" dirty="0">
              <a:latin typeface="微软雅黑" panose="020B0503020204020204" pitchFamily="34" charset="-122"/>
              <a:ea typeface="微软雅黑" panose="020B0503020204020204" pitchFamily="34" charset="-122"/>
            </a:rPr>
            <a:t>QC</a:t>
          </a:r>
          <a:r>
            <a:rPr lang="zh-CN" altLang="zh-CN" sz="1000" dirty="0">
              <a:latin typeface="微软雅黑" panose="020B0503020204020204" pitchFamily="34" charset="-122"/>
              <a:ea typeface="微软雅黑" panose="020B0503020204020204" pitchFamily="34" charset="-122"/>
            </a:rPr>
            <a:t>环境</a:t>
          </a:r>
          <a:r>
            <a:rPr lang="zh-CN" altLang="en-US" sz="1000" dirty="0">
              <a:latin typeface="微软雅黑" panose="020B0503020204020204" pitchFamily="34" charset="-122"/>
              <a:ea typeface="微软雅黑" panose="020B0503020204020204" pitchFamily="34" charset="-122"/>
            </a:rPr>
            <a:t>，也不能一边部署一边去定位问题</a:t>
          </a:r>
        </a:p>
      </dgm:t>
    </dgm:pt>
    <dgm:pt modelId="{AB83D68C-C2AF-4AF1-A77C-9E137BE67574}" type="parTrans" cxnId="{BA35ACA9-F31A-4AB9-8CE3-1E47917F3F8B}">
      <dgm:prSet/>
      <dgm:spPr/>
      <dgm:t>
        <a:bodyPr/>
        <a:lstStyle/>
        <a:p>
          <a:endParaRPr lang="zh-CN" altLang="en-US"/>
        </a:p>
      </dgm:t>
    </dgm:pt>
    <dgm:pt modelId="{C861FAA4-9D7F-4B52-A045-C27FDD5575D4}" type="sibTrans" cxnId="{BA35ACA9-F31A-4AB9-8CE3-1E47917F3F8B}">
      <dgm:prSet/>
      <dgm:spPr/>
      <dgm:t>
        <a:bodyPr/>
        <a:lstStyle/>
        <a:p>
          <a:endParaRPr lang="zh-CN" altLang="en-US"/>
        </a:p>
      </dgm:t>
    </dgm:pt>
    <dgm:pt modelId="{69A2480C-C83B-4D1F-8907-DBD6C87DC96A}">
      <dgm:prSet custT="1"/>
      <dgm:spPr/>
      <dgm:t>
        <a:bodyPr/>
        <a:lstStyle/>
        <a:p>
          <a:r>
            <a:rPr lang="zh-CN" altLang="en-US" sz="1600" b="1" dirty="0">
              <a:latin typeface="微软雅黑" panose="020B0503020204020204" pitchFamily="34" charset="-122"/>
              <a:ea typeface="微软雅黑" panose="020B0503020204020204" pitchFamily="34" charset="-122"/>
            </a:rPr>
            <a:t>不能快速查看历史集成记录</a:t>
          </a:r>
        </a:p>
      </dgm:t>
    </dgm:pt>
    <dgm:pt modelId="{569629EB-6AD4-4D6B-B79B-E0925AD7AD25}" type="parTrans" cxnId="{A41186A5-5ADC-4E1B-B783-76C2CF490AFA}">
      <dgm:prSet/>
      <dgm:spPr/>
      <dgm:t>
        <a:bodyPr/>
        <a:lstStyle/>
        <a:p>
          <a:endParaRPr lang="zh-CN" altLang="en-US"/>
        </a:p>
      </dgm:t>
    </dgm:pt>
    <dgm:pt modelId="{077E9A85-4DA3-4DC3-97E3-29008E8B1EA7}" type="sibTrans" cxnId="{A41186A5-5ADC-4E1B-B783-76C2CF490AFA}">
      <dgm:prSet/>
      <dgm:spPr/>
      <dgm:t>
        <a:bodyPr/>
        <a:lstStyle/>
        <a:p>
          <a:endParaRPr lang="zh-CN" altLang="en-US"/>
        </a:p>
      </dgm:t>
    </dgm:pt>
    <dgm:pt modelId="{D19FE72B-3BC7-4F0F-AB29-FD4812E3142D}">
      <dgm:prSet custT="1"/>
      <dgm:spPr/>
      <dgm:t>
        <a:bodyPr/>
        <a:lstStyle/>
        <a:p>
          <a:r>
            <a:rPr lang="zh-CN" altLang="en-US" sz="1600" b="1" dirty="0">
              <a:latin typeface="微软雅黑" panose="020B0503020204020204" pitchFamily="34" charset="-122"/>
              <a:ea typeface="微软雅黑" panose="020B0503020204020204" pitchFamily="34" charset="-122"/>
            </a:rPr>
            <a:t>不能并行处理</a:t>
          </a:r>
        </a:p>
      </dgm:t>
    </dgm:pt>
    <dgm:pt modelId="{D2C6C104-D6DD-4828-B348-8883B0447538}" type="parTrans" cxnId="{E5A52CC2-3D53-4FC6-9494-2E2ED06F738F}">
      <dgm:prSet/>
      <dgm:spPr/>
      <dgm:t>
        <a:bodyPr/>
        <a:lstStyle/>
        <a:p>
          <a:endParaRPr lang="zh-CN" altLang="en-US"/>
        </a:p>
      </dgm:t>
    </dgm:pt>
    <dgm:pt modelId="{BBC033D8-7077-4BD4-ADE6-575EE67243C8}" type="sibTrans" cxnId="{E5A52CC2-3D53-4FC6-9494-2E2ED06F738F}">
      <dgm:prSet/>
      <dgm:spPr/>
      <dgm:t>
        <a:bodyPr/>
        <a:lstStyle/>
        <a:p>
          <a:endParaRPr lang="zh-CN" altLang="en-US"/>
        </a:p>
      </dgm:t>
    </dgm:pt>
    <dgm:pt modelId="{4BFCD332-EBEF-4C83-86B6-EE1D5EFD8F56}">
      <dgm:prSet custT="1"/>
      <dgm:spPr/>
      <dgm:t>
        <a:bodyPr/>
        <a:lstStyle/>
        <a:p>
          <a:pPr>
            <a:buNone/>
          </a:pPr>
          <a:r>
            <a:rPr lang="zh-CN" altLang="zh-CN" sz="1000">
              <a:latin typeface="微软雅黑" panose="020B0503020204020204" pitchFamily="34" charset="-122"/>
              <a:ea typeface="微软雅黑" panose="020B0503020204020204" pitchFamily="34" charset="-122"/>
            </a:rPr>
            <a:t>开发阶段的</a:t>
          </a:r>
          <a:r>
            <a:rPr lang="zh-CN" altLang="en-US" sz="1000">
              <a:latin typeface="微软雅黑" panose="020B0503020204020204" pitchFamily="34" charset="-122"/>
              <a:ea typeface="微软雅黑" panose="020B0503020204020204" pitchFamily="34" charset="-122"/>
            </a:rPr>
            <a:t>自测</a:t>
          </a:r>
          <a:r>
            <a:rPr lang="zh-CN" altLang="zh-CN" sz="1000">
              <a:latin typeface="微软雅黑" panose="020B0503020204020204" pitchFamily="34" charset="-122"/>
              <a:ea typeface="微软雅黑" panose="020B0503020204020204" pitchFamily="34" charset="-122"/>
            </a:rPr>
            <a:t>被</a:t>
          </a:r>
          <a:r>
            <a:rPr lang="zh-CN" altLang="en-US" sz="1000">
              <a:latin typeface="微软雅黑" panose="020B0503020204020204" pitchFamily="34" charset="-122"/>
              <a:ea typeface="微软雅黑" panose="020B0503020204020204" pitchFamily="34" charset="-122"/>
            </a:rPr>
            <a:t>放</a:t>
          </a:r>
          <a:r>
            <a:rPr lang="zh-CN" altLang="zh-CN" sz="1000">
              <a:latin typeface="微软雅黑" panose="020B0503020204020204" pitchFamily="34" charset="-122"/>
              <a:ea typeface="微软雅黑" panose="020B0503020204020204" pitchFamily="34" charset="-122"/>
            </a:rPr>
            <a:t>到</a:t>
          </a:r>
          <a:r>
            <a:rPr lang="en-US" altLang="zh-CN" sz="1000">
              <a:latin typeface="微软雅黑" panose="020B0503020204020204" pitchFamily="34" charset="-122"/>
              <a:ea typeface="微软雅黑" panose="020B0503020204020204" pitchFamily="34" charset="-122"/>
            </a:rPr>
            <a:t>QC</a:t>
          </a:r>
          <a:r>
            <a:rPr lang="zh-CN" altLang="zh-CN" sz="1000">
              <a:latin typeface="微软雅黑" panose="020B0503020204020204" pitchFamily="34" charset="-122"/>
              <a:ea typeface="微软雅黑" panose="020B0503020204020204" pitchFamily="34" charset="-122"/>
            </a:rPr>
            <a:t>测试阶段</a:t>
          </a:r>
          <a:r>
            <a:rPr lang="zh-CN" altLang="en-US" sz="1000">
              <a:latin typeface="微软雅黑" panose="020B0503020204020204" pitchFamily="34" charset="-122"/>
              <a:ea typeface="微软雅黑" panose="020B0503020204020204" pitchFamily="34" charset="-122"/>
            </a:rPr>
            <a:t>，缺少</a:t>
          </a:r>
          <a:r>
            <a:rPr lang="zh-CN" altLang="zh-CN" sz="1000">
              <a:latin typeface="微软雅黑" panose="020B0503020204020204" pitchFamily="34" charset="-122"/>
              <a:ea typeface="微软雅黑" panose="020B0503020204020204" pitchFamily="34" charset="-122"/>
            </a:rPr>
            <a:t>透明的系统</a:t>
          </a:r>
          <a:r>
            <a:rPr lang="zh-CN" altLang="en-US" sz="1000">
              <a:latin typeface="微软雅黑" panose="020B0503020204020204" pitchFamily="34" charset="-122"/>
              <a:ea typeface="微软雅黑" panose="020B0503020204020204" pitchFamily="34" charset="-122"/>
            </a:rPr>
            <a:t>用来定位问题。</a:t>
          </a:r>
          <a:r>
            <a:rPr lang="zh-CN" altLang="zh-CN" sz="1000">
              <a:effectLst/>
              <a:latin typeface="微软雅黑" panose="020B0503020204020204" pitchFamily="34" charset="-122"/>
              <a:ea typeface="微软雅黑" panose="020B0503020204020204" pitchFamily="34" charset="-122"/>
              <a:cs typeface="+mn-cs"/>
            </a:rPr>
            <a:t>敏捷开发中的持续集成，很重要的一点就是快速集成。当前开发阶段的程序自测，被放到了</a:t>
          </a:r>
          <a:r>
            <a:rPr lang="en-US" altLang="zh-CN" sz="1000">
              <a:effectLst/>
              <a:latin typeface="微软雅黑" panose="020B0503020204020204" pitchFamily="34" charset="-122"/>
              <a:ea typeface="微软雅黑" panose="020B0503020204020204" pitchFamily="34" charset="-122"/>
              <a:cs typeface="+mn-cs"/>
            </a:rPr>
            <a:t>QC</a:t>
          </a:r>
          <a:r>
            <a:rPr lang="zh-CN" altLang="zh-CN" sz="1000">
              <a:effectLst/>
              <a:latin typeface="微软雅黑" panose="020B0503020204020204" pitchFamily="34" charset="-122"/>
              <a:ea typeface="微软雅黑" panose="020B0503020204020204" pitchFamily="34" charset="-122"/>
              <a:cs typeface="+mn-cs"/>
            </a:rPr>
            <a:t>测试阶段，一些在开发阶段就能暴露的问题被</a:t>
          </a:r>
          <a:r>
            <a:rPr lang="en-US" altLang="zh-CN" sz="1000">
              <a:effectLst/>
              <a:latin typeface="微软雅黑" panose="020B0503020204020204" pitchFamily="34" charset="-122"/>
              <a:ea typeface="微软雅黑" panose="020B0503020204020204" pitchFamily="34" charset="-122"/>
              <a:cs typeface="+mn-cs"/>
            </a:rPr>
            <a:t>QC</a:t>
          </a:r>
          <a:r>
            <a:rPr lang="zh-CN" altLang="zh-CN" sz="1000">
              <a:effectLst/>
              <a:latin typeface="微软雅黑" panose="020B0503020204020204" pitchFamily="34" charset="-122"/>
              <a:ea typeface="微软雅黑" panose="020B0503020204020204" pitchFamily="34" charset="-122"/>
              <a:cs typeface="+mn-cs"/>
            </a:rPr>
            <a:t>人员发现记录，然后返回到开发人员手里。</a:t>
          </a:r>
          <a:endParaRPr lang="zh-CN" altLang="en-US" sz="1000" dirty="0">
            <a:latin typeface="微软雅黑" panose="020B0503020204020204" pitchFamily="34" charset="-122"/>
            <a:ea typeface="微软雅黑" panose="020B0503020204020204" pitchFamily="34" charset="-122"/>
          </a:endParaRPr>
        </a:p>
      </dgm:t>
    </dgm:pt>
    <dgm:pt modelId="{7712BDB9-E438-4268-8C4C-E70DB56DEA3B}" type="parTrans" cxnId="{9316F067-26A6-4D62-B321-FE078D285209}">
      <dgm:prSet/>
      <dgm:spPr/>
      <dgm:t>
        <a:bodyPr/>
        <a:lstStyle/>
        <a:p>
          <a:endParaRPr lang="zh-CN" altLang="en-US"/>
        </a:p>
      </dgm:t>
    </dgm:pt>
    <dgm:pt modelId="{233AA9E2-996D-43CF-BFC6-8E66567471B3}" type="sibTrans" cxnId="{9316F067-26A6-4D62-B321-FE078D285209}">
      <dgm:prSet/>
      <dgm:spPr/>
      <dgm:t>
        <a:bodyPr/>
        <a:lstStyle/>
        <a:p>
          <a:endParaRPr lang="zh-CN" altLang="en-US"/>
        </a:p>
      </dgm:t>
    </dgm:pt>
    <dgm:pt modelId="{B31505C8-6A28-4C6C-BFE2-E915C9C15823}">
      <dgm:prSet custT="1"/>
      <dgm:spPr/>
      <dgm:t>
        <a:bodyPr/>
        <a:lstStyle/>
        <a:p>
          <a:pPr>
            <a:buNone/>
          </a:pPr>
          <a:r>
            <a:rPr lang="zh-CN" altLang="en-US" sz="1000">
              <a:effectLst/>
              <a:latin typeface="微软雅黑" panose="020B0503020204020204" pitchFamily="34" charset="-122"/>
              <a:ea typeface="微软雅黑" panose="020B0503020204020204" pitchFamily="34" charset="-122"/>
              <a:cs typeface="+mn-cs"/>
            </a:rPr>
            <a:t>当前没有一个透明的系统能让开发人员和运维人员直接看到服务器及程序配置环境。任何一个测试环境出现问题，运维和开发都要整体的去检查自己负责的内容。问题不能及时的定位，耽误了各组的正常工作时间。</a:t>
          </a:r>
          <a:endParaRPr lang="zh-CN" altLang="en-US" sz="1000" dirty="0">
            <a:latin typeface="微软雅黑" panose="020B0503020204020204" pitchFamily="34" charset="-122"/>
            <a:ea typeface="微软雅黑" panose="020B0503020204020204" pitchFamily="34" charset="-122"/>
          </a:endParaRPr>
        </a:p>
      </dgm:t>
    </dgm:pt>
    <dgm:pt modelId="{8B8F1BC7-4593-4460-A6F0-5A65A7B5BCCA}" type="parTrans" cxnId="{0B4293A0-4559-4BE3-BD35-022B5E5EBD5C}">
      <dgm:prSet/>
      <dgm:spPr/>
      <dgm:t>
        <a:bodyPr/>
        <a:lstStyle/>
        <a:p>
          <a:endParaRPr lang="zh-CN" altLang="en-US"/>
        </a:p>
      </dgm:t>
    </dgm:pt>
    <dgm:pt modelId="{846D5D51-01CB-4D0B-9D0A-A7DC34C23FA0}" type="sibTrans" cxnId="{0B4293A0-4559-4BE3-BD35-022B5E5EBD5C}">
      <dgm:prSet/>
      <dgm:spPr/>
      <dgm:t>
        <a:bodyPr/>
        <a:lstStyle/>
        <a:p>
          <a:endParaRPr lang="zh-CN" altLang="en-US"/>
        </a:p>
      </dgm:t>
    </dgm:pt>
    <dgm:pt modelId="{E9137075-2073-4ACE-A152-C374414FF883}" type="pres">
      <dgm:prSet presAssocID="{6FCBD67F-0A4E-44CA-AE24-117518FE01A9}" presName="Name0" presStyleCnt="0">
        <dgm:presLayoutVars>
          <dgm:dir/>
          <dgm:animLvl val="lvl"/>
          <dgm:resizeHandles val="exact"/>
        </dgm:presLayoutVars>
      </dgm:prSet>
      <dgm:spPr/>
    </dgm:pt>
    <dgm:pt modelId="{44D0ACC8-C7E9-4347-9183-ABE5CC4BD1A7}" type="pres">
      <dgm:prSet presAssocID="{6068CBEF-C636-43C6-9B98-ACB38C251FA9}" presName="linNode" presStyleCnt="0"/>
      <dgm:spPr/>
    </dgm:pt>
    <dgm:pt modelId="{F228FF46-4D58-4F0F-8451-D0AA7B7CA4B3}" type="pres">
      <dgm:prSet presAssocID="{6068CBEF-C636-43C6-9B98-ACB38C251FA9}" presName="parentText" presStyleLbl="node1" presStyleIdx="0" presStyleCnt="7">
        <dgm:presLayoutVars>
          <dgm:chMax val="1"/>
          <dgm:bulletEnabled val="1"/>
        </dgm:presLayoutVars>
      </dgm:prSet>
      <dgm:spPr/>
    </dgm:pt>
    <dgm:pt modelId="{07BBF2F4-B10C-4AFA-8F45-C79170714174}" type="pres">
      <dgm:prSet presAssocID="{6068CBEF-C636-43C6-9B98-ACB38C251FA9}" presName="descendantText" presStyleLbl="alignAccFollowNode1" presStyleIdx="0" presStyleCnt="7">
        <dgm:presLayoutVars>
          <dgm:bulletEnabled val="1"/>
        </dgm:presLayoutVars>
      </dgm:prSet>
      <dgm:spPr/>
    </dgm:pt>
    <dgm:pt modelId="{EAE3999A-99A3-4B2D-B1E8-3B55F22772F8}" type="pres">
      <dgm:prSet presAssocID="{FE82B3EB-315E-4433-A19D-2674DA084A9D}" presName="sp" presStyleCnt="0"/>
      <dgm:spPr/>
    </dgm:pt>
    <dgm:pt modelId="{1193FFB1-480F-4C3A-B899-E270A1B034D5}" type="pres">
      <dgm:prSet presAssocID="{3103E7C6-4034-45DF-9C09-A7FADEDEAB56}" presName="linNode" presStyleCnt="0"/>
      <dgm:spPr/>
    </dgm:pt>
    <dgm:pt modelId="{96ED89A9-CB70-4466-A31E-19217851C493}" type="pres">
      <dgm:prSet presAssocID="{3103E7C6-4034-45DF-9C09-A7FADEDEAB56}" presName="parentText" presStyleLbl="node1" presStyleIdx="1" presStyleCnt="7">
        <dgm:presLayoutVars>
          <dgm:chMax val="1"/>
          <dgm:bulletEnabled val="1"/>
        </dgm:presLayoutVars>
      </dgm:prSet>
      <dgm:spPr/>
    </dgm:pt>
    <dgm:pt modelId="{190BFDA5-90C7-4809-8D94-CB38949EDF6C}" type="pres">
      <dgm:prSet presAssocID="{3103E7C6-4034-45DF-9C09-A7FADEDEAB56}" presName="descendantText" presStyleLbl="alignAccFollowNode1" presStyleIdx="1" presStyleCnt="7">
        <dgm:presLayoutVars>
          <dgm:bulletEnabled val="1"/>
        </dgm:presLayoutVars>
      </dgm:prSet>
      <dgm:spPr/>
    </dgm:pt>
    <dgm:pt modelId="{A2F25300-6F94-49A3-A568-5FD9159988C1}" type="pres">
      <dgm:prSet presAssocID="{22635F2D-3934-4BDA-9950-53E6B6C52B1C}" presName="sp" presStyleCnt="0"/>
      <dgm:spPr/>
    </dgm:pt>
    <dgm:pt modelId="{32888B39-8F53-4496-9D5E-92AB68DB0210}" type="pres">
      <dgm:prSet presAssocID="{113340CC-723E-47B9-9E59-246C43CFA7F6}" presName="linNode" presStyleCnt="0"/>
      <dgm:spPr/>
    </dgm:pt>
    <dgm:pt modelId="{BE66457D-9C54-411D-8916-693E49F27DBE}" type="pres">
      <dgm:prSet presAssocID="{113340CC-723E-47B9-9E59-246C43CFA7F6}" presName="parentText" presStyleLbl="node1" presStyleIdx="2" presStyleCnt="7">
        <dgm:presLayoutVars>
          <dgm:chMax val="1"/>
          <dgm:bulletEnabled val="1"/>
        </dgm:presLayoutVars>
      </dgm:prSet>
      <dgm:spPr/>
    </dgm:pt>
    <dgm:pt modelId="{7AF5AE78-3ADA-473E-8F9B-26F7FE2F2826}" type="pres">
      <dgm:prSet presAssocID="{113340CC-723E-47B9-9E59-246C43CFA7F6}" presName="descendantText" presStyleLbl="alignAccFollowNode1" presStyleIdx="2" presStyleCnt="7">
        <dgm:presLayoutVars>
          <dgm:bulletEnabled val="1"/>
        </dgm:presLayoutVars>
      </dgm:prSet>
      <dgm:spPr/>
    </dgm:pt>
    <dgm:pt modelId="{55AFDEC8-5A18-4777-A720-5D05CAA35D5F}" type="pres">
      <dgm:prSet presAssocID="{D58815F2-A9E9-434E-81F0-4CE70C7D5CF7}" presName="sp" presStyleCnt="0"/>
      <dgm:spPr/>
    </dgm:pt>
    <dgm:pt modelId="{60556AE1-B87A-4C9B-9EC6-81CDC71E4FE6}" type="pres">
      <dgm:prSet presAssocID="{69A2480C-C83B-4D1F-8907-DBD6C87DC96A}" presName="linNode" presStyleCnt="0"/>
      <dgm:spPr/>
    </dgm:pt>
    <dgm:pt modelId="{561320F1-4C01-4DB1-B66A-107F84D7936C}" type="pres">
      <dgm:prSet presAssocID="{69A2480C-C83B-4D1F-8907-DBD6C87DC96A}" presName="parentText" presStyleLbl="node1" presStyleIdx="3" presStyleCnt="7">
        <dgm:presLayoutVars>
          <dgm:chMax val="1"/>
          <dgm:bulletEnabled val="1"/>
        </dgm:presLayoutVars>
      </dgm:prSet>
      <dgm:spPr/>
    </dgm:pt>
    <dgm:pt modelId="{8DD93C29-5D09-4C30-8140-DFD24CDF6AC2}" type="pres">
      <dgm:prSet presAssocID="{69A2480C-C83B-4D1F-8907-DBD6C87DC96A}" presName="descendantText" presStyleLbl="alignAccFollowNode1" presStyleIdx="3" presStyleCnt="7">
        <dgm:presLayoutVars>
          <dgm:bulletEnabled val="1"/>
        </dgm:presLayoutVars>
      </dgm:prSet>
      <dgm:spPr/>
    </dgm:pt>
    <dgm:pt modelId="{B9773574-0A05-448E-B808-9F5A1C0A1216}" type="pres">
      <dgm:prSet presAssocID="{077E9A85-4DA3-4DC3-97E3-29008E8B1EA7}" presName="sp" presStyleCnt="0"/>
      <dgm:spPr/>
    </dgm:pt>
    <dgm:pt modelId="{47A83D46-9104-453D-AFC2-0AEB6F78484F}" type="pres">
      <dgm:prSet presAssocID="{D19FE72B-3BC7-4F0F-AB29-FD4812E3142D}" presName="linNode" presStyleCnt="0"/>
      <dgm:spPr/>
    </dgm:pt>
    <dgm:pt modelId="{6F3B4810-A0EF-4620-9D37-BE75D147C9CB}" type="pres">
      <dgm:prSet presAssocID="{D19FE72B-3BC7-4F0F-AB29-FD4812E3142D}" presName="parentText" presStyleLbl="node1" presStyleIdx="4" presStyleCnt="7">
        <dgm:presLayoutVars>
          <dgm:chMax val="1"/>
          <dgm:bulletEnabled val="1"/>
        </dgm:presLayoutVars>
      </dgm:prSet>
      <dgm:spPr/>
    </dgm:pt>
    <dgm:pt modelId="{78B1EFCC-3515-482D-8760-6BCAC15DE4C9}" type="pres">
      <dgm:prSet presAssocID="{D19FE72B-3BC7-4F0F-AB29-FD4812E3142D}" presName="descendantText" presStyleLbl="alignAccFollowNode1" presStyleIdx="4" presStyleCnt="7">
        <dgm:presLayoutVars>
          <dgm:bulletEnabled val="1"/>
        </dgm:presLayoutVars>
      </dgm:prSet>
      <dgm:spPr/>
    </dgm:pt>
    <dgm:pt modelId="{0260E946-11F9-43E3-B720-274A563EBC74}" type="pres">
      <dgm:prSet presAssocID="{BBC033D8-7077-4BD4-ADE6-575EE67243C8}" presName="sp" presStyleCnt="0"/>
      <dgm:spPr/>
    </dgm:pt>
    <dgm:pt modelId="{59DAF388-7E48-477F-86A9-405A6D1566C3}" type="pres">
      <dgm:prSet presAssocID="{312D6AF2-D1B2-4415-95FD-B803E6339388}" presName="linNode" presStyleCnt="0"/>
      <dgm:spPr/>
    </dgm:pt>
    <dgm:pt modelId="{E6AA8976-A16C-4C91-9407-1D1CE60FD8DF}" type="pres">
      <dgm:prSet presAssocID="{312D6AF2-D1B2-4415-95FD-B803E6339388}" presName="parentText" presStyleLbl="node1" presStyleIdx="5" presStyleCnt="7">
        <dgm:presLayoutVars>
          <dgm:chMax val="1"/>
          <dgm:bulletEnabled val="1"/>
        </dgm:presLayoutVars>
      </dgm:prSet>
      <dgm:spPr/>
    </dgm:pt>
    <dgm:pt modelId="{3CA46C83-EC9F-438D-8632-A12CACFE5DB0}" type="pres">
      <dgm:prSet presAssocID="{312D6AF2-D1B2-4415-95FD-B803E6339388}" presName="descendantText" presStyleLbl="alignAccFollowNode1" presStyleIdx="5" presStyleCnt="7">
        <dgm:presLayoutVars>
          <dgm:bulletEnabled val="1"/>
        </dgm:presLayoutVars>
      </dgm:prSet>
      <dgm:spPr/>
    </dgm:pt>
    <dgm:pt modelId="{F61C03AF-0D40-4BBC-A7B9-988418393291}" type="pres">
      <dgm:prSet presAssocID="{7C72C527-675A-480F-9050-D6936CDA9FDC}" presName="sp" presStyleCnt="0"/>
      <dgm:spPr/>
    </dgm:pt>
    <dgm:pt modelId="{DB199768-059A-4727-8A79-8519BEF673A1}" type="pres">
      <dgm:prSet presAssocID="{006ACEAD-FAEB-4034-9C69-7C0A9B40A9E3}" presName="linNode" presStyleCnt="0"/>
      <dgm:spPr/>
    </dgm:pt>
    <dgm:pt modelId="{D3A65376-8CA5-43B3-9C5C-F5CC27373B8E}" type="pres">
      <dgm:prSet presAssocID="{006ACEAD-FAEB-4034-9C69-7C0A9B40A9E3}" presName="parentText" presStyleLbl="node1" presStyleIdx="6" presStyleCnt="7">
        <dgm:presLayoutVars>
          <dgm:chMax val="1"/>
          <dgm:bulletEnabled val="1"/>
        </dgm:presLayoutVars>
      </dgm:prSet>
      <dgm:spPr/>
    </dgm:pt>
    <dgm:pt modelId="{5A02D7FB-0D7C-4CF3-96F2-20722F5F2BEF}" type="pres">
      <dgm:prSet presAssocID="{006ACEAD-FAEB-4034-9C69-7C0A9B40A9E3}" presName="descendantText" presStyleLbl="alignAccFollowNode1" presStyleIdx="6" presStyleCnt="7">
        <dgm:presLayoutVars>
          <dgm:bulletEnabled val="1"/>
        </dgm:presLayoutVars>
      </dgm:prSet>
      <dgm:spPr/>
    </dgm:pt>
  </dgm:ptLst>
  <dgm:cxnLst>
    <dgm:cxn modelId="{3D16D500-B83D-4332-B478-7BF5A6C9AD98}" type="presOf" srcId="{6FCBD67F-0A4E-44CA-AE24-117518FE01A9}" destId="{E9137075-2073-4ACE-A152-C374414FF883}" srcOrd="0" destOrd="0" presId="urn:microsoft.com/office/officeart/2005/8/layout/vList5"/>
    <dgm:cxn modelId="{A86FBE05-4648-4DD0-997D-9AAA04006AE8}" type="presOf" srcId="{312D6AF2-D1B2-4415-95FD-B803E6339388}" destId="{E6AA8976-A16C-4C91-9407-1D1CE60FD8DF}" srcOrd="0" destOrd="0" presId="urn:microsoft.com/office/officeart/2005/8/layout/vList5"/>
    <dgm:cxn modelId="{1080C80B-C7D2-4301-85DF-78D0C6D1FD09}" type="presOf" srcId="{006ACEAD-FAEB-4034-9C69-7C0A9B40A9E3}" destId="{D3A65376-8CA5-43B3-9C5C-F5CC27373B8E}" srcOrd="0" destOrd="0" presId="urn:microsoft.com/office/officeart/2005/8/layout/vList5"/>
    <dgm:cxn modelId="{78EE7015-01A5-4343-844E-F63B578A831C}" type="presOf" srcId="{D19FE72B-3BC7-4F0F-AB29-FD4812E3142D}" destId="{6F3B4810-A0EF-4620-9D37-BE75D147C9CB}" srcOrd="0" destOrd="0" presId="urn:microsoft.com/office/officeart/2005/8/layout/vList5"/>
    <dgm:cxn modelId="{12F84C31-DC02-4D06-B430-684191853E9E}" type="presOf" srcId="{3103E7C6-4034-45DF-9C09-A7FADEDEAB56}" destId="{96ED89A9-CB70-4466-A31E-19217851C493}" srcOrd="0" destOrd="0" presId="urn:microsoft.com/office/officeart/2005/8/layout/vList5"/>
    <dgm:cxn modelId="{D98B445E-0FA8-4EB5-864F-046FF054D5D0}" type="presOf" srcId="{69A2480C-C83B-4D1F-8907-DBD6C87DC96A}" destId="{561320F1-4C01-4DB1-B66A-107F84D7936C}" srcOrd="0" destOrd="0" presId="urn:microsoft.com/office/officeart/2005/8/layout/vList5"/>
    <dgm:cxn modelId="{9316F067-26A6-4D62-B321-FE078D285209}" srcId="{312D6AF2-D1B2-4415-95FD-B803E6339388}" destId="{4BFCD332-EBEF-4C83-86B6-EE1D5EFD8F56}" srcOrd="0" destOrd="0" parTransId="{7712BDB9-E438-4268-8C4C-E70DB56DEA3B}" sibTransId="{233AA9E2-996D-43CF-BFC6-8E66567471B3}"/>
    <dgm:cxn modelId="{4C248F48-69C4-4BAD-90B6-DF638853AD16}" srcId="{69A2480C-C83B-4D1F-8907-DBD6C87DC96A}" destId="{B42E9269-2A36-4464-AA9C-D5311B2FB9AC}" srcOrd="0" destOrd="0" parTransId="{7D6621EC-C595-4E5B-9E3A-01FC8CD5BC9B}" sibTransId="{FD913389-C40C-4B8F-9256-F7E5BF5852AD}"/>
    <dgm:cxn modelId="{DD72796F-50AA-4753-9157-CEB341E7ED2F}" srcId="{6FCBD67F-0A4E-44CA-AE24-117518FE01A9}" destId="{6068CBEF-C636-43C6-9B98-ACB38C251FA9}" srcOrd="0" destOrd="0" parTransId="{542C5078-032B-4A06-AED6-8FD3442E3DCA}" sibTransId="{FE82B3EB-315E-4433-A19D-2674DA084A9D}"/>
    <dgm:cxn modelId="{4FA9058A-D659-4A88-A89D-FF975725E3DB}" srcId="{6FCBD67F-0A4E-44CA-AE24-117518FE01A9}" destId="{3103E7C6-4034-45DF-9C09-A7FADEDEAB56}" srcOrd="1" destOrd="0" parTransId="{00D5D3C4-2542-4106-BDA3-197B8E4B1731}" sibTransId="{22635F2D-3934-4BDA-9950-53E6B6C52B1C}"/>
    <dgm:cxn modelId="{7B87338F-CF5B-486B-BDA4-7B7A808B5A35}" type="presOf" srcId="{B42E9269-2A36-4464-AA9C-D5311B2FB9AC}" destId="{8DD93C29-5D09-4C30-8140-DFD24CDF6AC2}" srcOrd="0" destOrd="0" presId="urn:microsoft.com/office/officeart/2005/8/layout/vList5"/>
    <dgm:cxn modelId="{6FC48191-C3B6-4E24-9AAC-0EDDF2443C77}" srcId="{6068CBEF-C636-43C6-9B98-ACB38C251FA9}" destId="{6B7BF4FC-996F-4C91-9021-DF8D6A762645}" srcOrd="0" destOrd="0" parTransId="{7EDC694D-1FDC-4038-BAB2-53526D614483}" sibTransId="{D62DF3DC-0F72-4EC9-81DE-2224EEE805D9}"/>
    <dgm:cxn modelId="{89AF0892-C56F-4243-9825-A6507B6A5EF8}" type="presOf" srcId="{473B8642-AC0A-4179-A9C4-A0EF687B9FBC}" destId="{190BFDA5-90C7-4809-8D94-CB38949EDF6C}" srcOrd="0" destOrd="0" presId="urn:microsoft.com/office/officeart/2005/8/layout/vList5"/>
    <dgm:cxn modelId="{D255C898-2B3C-4135-889F-59CD45383FEF}" srcId="{6FCBD67F-0A4E-44CA-AE24-117518FE01A9}" destId="{006ACEAD-FAEB-4034-9C69-7C0A9B40A9E3}" srcOrd="6" destOrd="0" parTransId="{499E5A1C-A7C7-490B-871E-D127E7E438B3}" sibTransId="{B99CEB3A-C32B-40EC-B7B3-4A83DE6EA2B3}"/>
    <dgm:cxn modelId="{1D9D609B-6E60-4169-B95D-AB1241F086E8}" type="presOf" srcId="{113340CC-723E-47B9-9E59-246C43CFA7F6}" destId="{BE66457D-9C54-411D-8916-693E49F27DBE}" srcOrd="0" destOrd="0" presId="urn:microsoft.com/office/officeart/2005/8/layout/vList5"/>
    <dgm:cxn modelId="{75AB88A0-B7CE-471E-B508-79DD080AA173}" type="presOf" srcId="{6B7BF4FC-996F-4C91-9021-DF8D6A762645}" destId="{07BBF2F4-B10C-4AFA-8F45-C79170714174}" srcOrd="0" destOrd="0" presId="urn:microsoft.com/office/officeart/2005/8/layout/vList5"/>
    <dgm:cxn modelId="{0B4293A0-4559-4BE3-BD35-022B5E5EBD5C}" srcId="{006ACEAD-FAEB-4034-9C69-7C0A9B40A9E3}" destId="{B31505C8-6A28-4C6C-BFE2-E915C9C15823}" srcOrd="0" destOrd="0" parTransId="{8B8F1BC7-4593-4460-A6F0-5A65A7B5BCCA}" sibTransId="{846D5D51-01CB-4D0B-9D0A-A7DC34C23FA0}"/>
    <dgm:cxn modelId="{51EC28A4-620F-4EBC-941A-15A18BAF305B}" srcId="{6FCBD67F-0A4E-44CA-AE24-117518FE01A9}" destId="{113340CC-723E-47B9-9E59-246C43CFA7F6}" srcOrd="2" destOrd="0" parTransId="{B2DFBAE6-FF82-4AF2-8B32-A6B672DA6BB9}" sibTransId="{D58815F2-A9E9-434E-81F0-4CE70C7D5CF7}"/>
    <dgm:cxn modelId="{A41186A5-5ADC-4E1B-B783-76C2CF490AFA}" srcId="{6FCBD67F-0A4E-44CA-AE24-117518FE01A9}" destId="{69A2480C-C83B-4D1F-8907-DBD6C87DC96A}" srcOrd="3" destOrd="0" parTransId="{569629EB-6AD4-4D6B-B79B-E0925AD7AD25}" sibTransId="{077E9A85-4DA3-4DC3-97E3-29008E8B1EA7}"/>
    <dgm:cxn modelId="{BA35ACA9-F31A-4AB9-8CE3-1E47917F3F8B}" srcId="{D19FE72B-3BC7-4F0F-AB29-FD4812E3142D}" destId="{ABC23366-3821-4F2F-8A1E-4F322E302429}" srcOrd="0" destOrd="0" parTransId="{AB83D68C-C2AF-4AF1-A77C-9E137BE67574}" sibTransId="{C861FAA4-9D7F-4B52-A045-C27FDD5575D4}"/>
    <dgm:cxn modelId="{482957C1-4016-4E6E-9D8F-85A9BC5BB14A}" type="presOf" srcId="{3268493D-74CE-4C27-A3DD-A5EDDBD46B1C}" destId="{7AF5AE78-3ADA-473E-8F9B-26F7FE2F2826}" srcOrd="0" destOrd="0" presId="urn:microsoft.com/office/officeart/2005/8/layout/vList5"/>
    <dgm:cxn modelId="{E5A52CC2-3D53-4FC6-9494-2E2ED06F738F}" srcId="{6FCBD67F-0A4E-44CA-AE24-117518FE01A9}" destId="{D19FE72B-3BC7-4F0F-AB29-FD4812E3142D}" srcOrd="4" destOrd="0" parTransId="{D2C6C104-D6DD-4828-B348-8883B0447538}" sibTransId="{BBC033D8-7077-4BD4-ADE6-575EE67243C8}"/>
    <dgm:cxn modelId="{A5DE7DC2-FACA-4C45-8747-C4DDD38E43F0}" type="presOf" srcId="{4BFCD332-EBEF-4C83-86B6-EE1D5EFD8F56}" destId="{3CA46C83-EC9F-438D-8632-A12CACFE5DB0}" srcOrd="0" destOrd="0" presId="urn:microsoft.com/office/officeart/2005/8/layout/vList5"/>
    <dgm:cxn modelId="{0A2498CE-496F-456D-ACB9-3ED183A6CC38}" srcId="{113340CC-723E-47B9-9E59-246C43CFA7F6}" destId="{3268493D-74CE-4C27-A3DD-A5EDDBD46B1C}" srcOrd="0" destOrd="0" parTransId="{7DE4F791-0A26-40C2-A97A-4A618388BC74}" sibTransId="{4444362B-6CF3-404D-A04E-542AED982243}"/>
    <dgm:cxn modelId="{DA6793D1-7213-4F58-BDE7-314A2446D703}" type="presOf" srcId="{6068CBEF-C636-43C6-9B98-ACB38C251FA9}" destId="{F228FF46-4D58-4F0F-8451-D0AA7B7CA4B3}" srcOrd="0" destOrd="0" presId="urn:microsoft.com/office/officeart/2005/8/layout/vList5"/>
    <dgm:cxn modelId="{0F09CCD3-489B-4E4F-8E8D-CD57C57B1E2D}" type="presOf" srcId="{ABC23366-3821-4F2F-8A1E-4F322E302429}" destId="{78B1EFCC-3515-482D-8760-6BCAC15DE4C9}" srcOrd="0" destOrd="0" presId="urn:microsoft.com/office/officeart/2005/8/layout/vList5"/>
    <dgm:cxn modelId="{D80CB0E5-8AB6-4E3A-9B84-E879733A60A0}" srcId="{3103E7C6-4034-45DF-9C09-A7FADEDEAB56}" destId="{473B8642-AC0A-4179-A9C4-A0EF687B9FBC}" srcOrd="0" destOrd="0" parTransId="{26E46F55-26BD-42ED-AF7A-52D4E3ADBFD2}" sibTransId="{DE6E202D-354B-4BC5-9446-7B56500933A1}"/>
    <dgm:cxn modelId="{74EB63E8-3C55-42E5-B7D5-FFF6938614EE}" type="presOf" srcId="{B31505C8-6A28-4C6C-BFE2-E915C9C15823}" destId="{5A02D7FB-0D7C-4CF3-96F2-20722F5F2BEF}" srcOrd="0" destOrd="0" presId="urn:microsoft.com/office/officeart/2005/8/layout/vList5"/>
    <dgm:cxn modelId="{7CA90EED-2E6B-402B-ABEB-C65B42DEE1CF}" srcId="{6FCBD67F-0A4E-44CA-AE24-117518FE01A9}" destId="{312D6AF2-D1B2-4415-95FD-B803E6339388}" srcOrd="5" destOrd="0" parTransId="{EB961281-0146-4A26-B5AE-1525D0C227DB}" sibTransId="{7C72C527-675A-480F-9050-D6936CDA9FDC}"/>
    <dgm:cxn modelId="{EEF07547-4CBA-49CC-8883-7FF7E0ACD218}" type="presParOf" srcId="{E9137075-2073-4ACE-A152-C374414FF883}" destId="{44D0ACC8-C7E9-4347-9183-ABE5CC4BD1A7}" srcOrd="0" destOrd="0" presId="urn:microsoft.com/office/officeart/2005/8/layout/vList5"/>
    <dgm:cxn modelId="{2E22002B-94CF-4788-852C-8CBC5D9249C9}" type="presParOf" srcId="{44D0ACC8-C7E9-4347-9183-ABE5CC4BD1A7}" destId="{F228FF46-4D58-4F0F-8451-D0AA7B7CA4B3}" srcOrd="0" destOrd="0" presId="urn:microsoft.com/office/officeart/2005/8/layout/vList5"/>
    <dgm:cxn modelId="{1539B156-1169-4043-8BB6-EF7E32680F31}" type="presParOf" srcId="{44D0ACC8-C7E9-4347-9183-ABE5CC4BD1A7}" destId="{07BBF2F4-B10C-4AFA-8F45-C79170714174}" srcOrd="1" destOrd="0" presId="urn:microsoft.com/office/officeart/2005/8/layout/vList5"/>
    <dgm:cxn modelId="{924A970B-3D45-47BD-8288-D30E9DB15AF8}" type="presParOf" srcId="{E9137075-2073-4ACE-A152-C374414FF883}" destId="{EAE3999A-99A3-4B2D-B1E8-3B55F22772F8}" srcOrd="1" destOrd="0" presId="urn:microsoft.com/office/officeart/2005/8/layout/vList5"/>
    <dgm:cxn modelId="{B62B8B67-8751-4AAA-9920-735FCFA0E264}" type="presParOf" srcId="{E9137075-2073-4ACE-A152-C374414FF883}" destId="{1193FFB1-480F-4C3A-B899-E270A1B034D5}" srcOrd="2" destOrd="0" presId="urn:microsoft.com/office/officeart/2005/8/layout/vList5"/>
    <dgm:cxn modelId="{F111FF30-0EA4-4DF8-97A5-3EA5D16756AE}" type="presParOf" srcId="{1193FFB1-480F-4C3A-B899-E270A1B034D5}" destId="{96ED89A9-CB70-4466-A31E-19217851C493}" srcOrd="0" destOrd="0" presId="urn:microsoft.com/office/officeart/2005/8/layout/vList5"/>
    <dgm:cxn modelId="{1A4C4375-36EF-47AC-8FDD-6D50E452CFD6}" type="presParOf" srcId="{1193FFB1-480F-4C3A-B899-E270A1B034D5}" destId="{190BFDA5-90C7-4809-8D94-CB38949EDF6C}" srcOrd="1" destOrd="0" presId="urn:microsoft.com/office/officeart/2005/8/layout/vList5"/>
    <dgm:cxn modelId="{FEECC3CA-22BB-4C65-B68F-BAA4521E9D64}" type="presParOf" srcId="{E9137075-2073-4ACE-A152-C374414FF883}" destId="{A2F25300-6F94-49A3-A568-5FD9159988C1}" srcOrd="3" destOrd="0" presId="urn:microsoft.com/office/officeart/2005/8/layout/vList5"/>
    <dgm:cxn modelId="{AFF91876-5346-4AC0-BA8E-E60DA1892719}" type="presParOf" srcId="{E9137075-2073-4ACE-A152-C374414FF883}" destId="{32888B39-8F53-4496-9D5E-92AB68DB0210}" srcOrd="4" destOrd="0" presId="urn:microsoft.com/office/officeart/2005/8/layout/vList5"/>
    <dgm:cxn modelId="{0C3EE5A9-FDCF-42B2-843A-C09019F29D34}" type="presParOf" srcId="{32888B39-8F53-4496-9D5E-92AB68DB0210}" destId="{BE66457D-9C54-411D-8916-693E49F27DBE}" srcOrd="0" destOrd="0" presId="urn:microsoft.com/office/officeart/2005/8/layout/vList5"/>
    <dgm:cxn modelId="{E0C4DE02-CD78-46DB-AAB3-601E83C566D9}" type="presParOf" srcId="{32888B39-8F53-4496-9D5E-92AB68DB0210}" destId="{7AF5AE78-3ADA-473E-8F9B-26F7FE2F2826}" srcOrd="1" destOrd="0" presId="urn:microsoft.com/office/officeart/2005/8/layout/vList5"/>
    <dgm:cxn modelId="{726944F7-8118-46CA-B6F1-103A5123D3CB}" type="presParOf" srcId="{E9137075-2073-4ACE-A152-C374414FF883}" destId="{55AFDEC8-5A18-4777-A720-5D05CAA35D5F}" srcOrd="5" destOrd="0" presId="urn:microsoft.com/office/officeart/2005/8/layout/vList5"/>
    <dgm:cxn modelId="{A5C192EA-A174-486A-B3F0-B521415B682E}" type="presParOf" srcId="{E9137075-2073-4ACE-A152-C374414FF883}" destId="{60556AE1-B87A-4C9B-9EC6-81CDC71E4FE6}" srcOrd="6" destOrd="0" presId="urn:microsoft.com/office/officeart/2005/8/layout/vList5"/>
    <dgm:cxn modelId="{4AF80225-69B5-4EF1-8053-BEFC8215FAC9}" type="presParOf" srcId="{60556AE1-B87A-4C9B-9EC6-81CDC71E4FE6}" destId="{561320F1-4C01-4DB1-B66A-107F84D7936C}" srcOrd="0" destOrd="0" presId="urn:microsoft.com/office/officeart/2005/8/layout/vList5"/>
    <dgm:cxn modelId="{2C3C1073-CF3E-4D78-99E8-7DF03665AF39}" type="presParOf" srcId="{60556AE1-B87A-4C9B-9EC6-81CDC71E4FE6}" destId="{8DD93C29-5D09-4C30-8140-DFD24CDF6AC2}" srcOrd="1" destOrd="0" presId="urn:microsoft.com/office/officeart/2005/8/layout/vList5"/>
    <dgm:cxn modelId="{FE076D65-C618-4D34-B8AD-597DB0E640A0}" type="presParOf" srcId="{E9137075-2073-4ACE-A152-C374414FF883}" destId="{B9773574-0A05-448E-B808-9F5A1C0A1216}" srcOrd="7" destOrd="0" presId="urn:microsoft.com/office/officeart/2005/8/layout/vList5"/>
    <dgm:cxn modelId="{BE41ED92-0B9E-4E41-A293-327D28555CF7}" type="presParOf" srcId="{E9137075-2073-4ACE-A152-C374414FF883}" destId="{47A83D46-9104-453D-AFC2-0AEB6F78484F}" srcOrd="8" destOrd="0" presId="urn:microsoft.com/office/officeart/2005/8/layout/vList5"/>
    <dgm:cxn modelId="{14E434DA-8E8E-42BC-BDF4-797AE59A9386}" type="presParOf" srcId="{47A83D46-9104-453D-AFC2-0AEB6F78484F}" destId="{6F3B4810-A0EF-4620-9D37-BE75D147C9CB}" srcOrd="0" destOrd="0" presId="urn:microsoft.com/office/officeart/2005/8/layout/vList5"/>
    <dgm:cxn modelId="{288079A8-8BAA-49EB-A4EC-DB63E0CEA7CD}" type="presParOf" srcId="{47A83D46-9104-453D-AFC2-0AEB6F78484F}" destId="{78B1EFCC-3515-482D-8760-6BCAC15DE4C9}" srcOrd="1" destOrd="0" presId="urn:microsoft.com/office/officeart/2005/8/layout/vList5"/>
    <dgm:cxn modelId="{BF645A91-3208-4944-A44D-232D3FAA1C95}" type="presParOf" srcId="{E9137075-2073-4ACE-A152-C374414FF883}" destId="{0260E946-11F9-43E3-B720-274A563EBC74}" srcOrd="9" destOrd="0" presId="urn:microsoft.com/office/officeart/2005/8/layout/vList5"/>
    <dgm:cxn modelId="{17510EAC-79C8-4FDA-BA62-C3B328B740C0}" type="presParOf" srcId="{E9137075-2073-4ACE-A152-C374414FF883}" destId="{59DAF388-7E48-477F-86A9-405A6D1566C3}" srcOrd="10" destOrd="0" presId="urn:microsoft.com/office/officeart/2005/8/layout/vList5"/>
    <dgm:cxn modelId="{C69511E0-1D47-4ADE-8575-666020BF45D2}" type="presParOf" srcId="{59DAF388-7E48-477F-86A9-405A6D1566C3}" destId="{E6AA8976-A16C-4C91-9407-1D1CE60FD8DF}" srcOrd="0" destOrd="0" presId="urn:microsoft.com/office/officeart/2005/8/layout/vList5"/>
    <dgm:cxn modelId="{BA0A0F04-8949-4D32-A444-6498D3F764CC}" type="presParOf" srcId="{59DAF388-7E48-477F-86A9-405A6D1566C3}" destId="{3CA46C83-EC9F-438D-8632-A12CACFE5DB0}" srcOrd="1" destOrd="0" presId="urn:microsoft.com/office/officeart/2005/8/layout/vList5"/>
    <dgm:cxn modelId="{821AE318-FD03-4C5D-8CD4-8369040D848A}" type="presParOf" srcId="{E9137075-2073-4ACE-A152-C374414FF883}" destId="{F61C03AF-0D40-4BBC-A7B9-988418393291}" srcOrd="11" destOrd="0" presId="urn:microsoft.com/office/officeart/2005/8/layout/vList5"/>
    <dgm:cxn modelId="{AA375470-3423-4B8A-AB0C-055F196D5F0E}" type="presParOf" srcId="{E9137075-2073-4ACE-A152-C374414FF883}" destId="{DB199768-059A-4727-8A79-8519BEF673A1}" srcOrd="12" destOrd="0" presId="urn:microsoft.com/office/officeart/2005/8/layout/vList5"/>
    <dgm:cxn modelId="{B683785C-1161-4FD1-BD41-0E86763C9F91}" type="presParOf" srcId="{DB199768-059A-4727-8A79-8519BEF673A1}" destId="{D3A65376-8CA5-43B3-9C5C-F5CC27373B8E}" srcOrd="0" destOrd="0" presId="urn:microsoft.com/office/officeart/2005/8/layout/vList5"/>
    <dgm:cxn modelId="{2D16E6FE-B109-435D-BD9A-631EB0B8182B}" type="presParOf" srcId="{DB199768-059A-4727-8A79-8519BEF673A1}" destId="{5A02D7FB-0D7C-4CF3-96F2-20722F5F2BEF}" srcOrd="1" destOrd="0" presId="urn:microsoft.com/office/officeart/2005/8/layout/vList5"/>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A2425D-276D-47C8-9E3A-642F2582935B}" type="doc">
      <dgm:prSet loTypeId="urn:microsoft.com/office/officeart/2005/8/layout/chart3" loCatId="cycle" qsTypeId="urn:microsoft.com/office/officeart/2005/8/quickstyle/simple1" qsCatId="simple" csTypeId="urn:microsoft.com/office/officeart/2005/8/colors/accent1_4" csCatId="accent1" phldr="1"/>
      <dgm:spPr/>
    </dgm:pt>
    <dgm:pt modelId="{4374EECD-DE9F-44EC-B70E-3DA9E6F5E6BE}">
      <dgm:prSet phldrT="[文本]" custT="1"/>
      <dgm:spPr>
        <a:effectLst>
          <a:glow rad="63500">
            <a:schemeClr val="accent3">
              <a:satMod val="175000"/>
              <a:alpha val="40000"/>
            </a:schemeClr>
          </a:glow>
        </a:effectLst>
      </dgm:spPr>
      <dgm:t>
        <a:bodyPr/>
        <a:lstStyle/>
        <a:p>
          <a:r>
            <a:rPr lang="zh-CN" altLang="en-US" sz="1600" b="1" dirty="0">
              <a:latin typeface="微软雅黑" panose="020B0503020204020204" pitchFamily="34" charset="-122"/>
              <a:ea typeface="微软雅黑" panose="020B0503020204020204" pitchFamily="34" charset="-122"/>
            </a:rPr>
            <a:t>集成编译</a:t>
          </a:r>
        </a:p>
      </dgm:t>
    </dgm:pt>
    <dgm:pt modelId="{3A2E3035-EA87-4492-A506-2CDA4805FA6C}" type="parTrans" cxnId="{88B3E582-041E-400B-9817-42BBF43247CD}">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0CCE7F41-4DBA-4C91-BC96-A7AB87E7B82B}" type="sibTrans" cxnId="{88B3E582-041E-400B-9817-42BBF43247CD}">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F2799D3-2E86-4969-8BE2-F5D68C2C0F79}">
      <dgm:prSet phldrT="[文本]" custT="1"/>
      <dgm:spPr>
        <a:effectLst>
          <a:glow rad="63500">
            <a:schemeClr val="accent3">
              <a:satMod val="175000"/>
              <a:alpha val="40000"/>
            </a:schemeClr>
          </a:glow>
        </a:effectLst>
      </dgm:spPr>
      <dgm:t>
        <a:bodyPr/>
        <a:lstStyle/>
        <a:p>
          <a:r>
            <a:rPr lang="en-US" altLang="zh-CN" sz="1600" b="1" dirty="0">
              <a:latin typeface="微软雅黑" panose="020B0503020204020204" pitchFamily="34" charset="-122"/>
              <a:ea typeface="微软雅黑" panose="020B0503020204020204" pitchFamily="34" charset="-122"/>
            </a:rPr>
            <a:t>DEV/QC</a:t>
          </a:r>
          <a:r>
            <a:rPr lang="zh-CN" altLang="zh-CN" sz="1600" b="1" dirty="0">
              <a:latin typeface="微软雅黑" panose="020B0503020204020204" pitchFamily="34" charset="-122"/>
              <a:ea typeface="微软雅黑" panose="020B0503020204020204" pitchFamily="34" charset="-122"/>
            </a:rPr>
            <a:t>环境的项目集成</a:t>
          </a:r>
          <a:endParaRPr lang="zh-CN" altLang="en-US" sz="1600" b="1" dirty="0">
            <a:latin typeface="微软雅黑" panose="020B0503020204020204" pitchFamily="34" charset="-122"/>
            <a:ea typeface="微软雅黑" panose="020B0503020204020204" pitchFamily="34" charset="-122"/>
          </a:endParaRPr>
        </a:p>
      </dgm:t>
    </dgm:pt>
    <dgm:pt modelId="{70691AB2-A2F2-451B-A85E-DB3DBD29F302}" type="parTrans" cxnId="{E273E09C-3A62-4A22-84B5-E104FFF1C5C7}">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97E76B5-D7BF-4A48-97A8-26EDF819CEBC}" type="sibTrans" cxnId="{E273E09C-3A62-4A22-84B5-E104FFF1C5C7}">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3D05D63-9835-4AAF-8426-8B69A60FC677}">
      <dgm:prSet phldrT="[文本]" custT="1"/>
      <dgm:spPr>
        <a:solidFill>
          <a:srgbClr val="4A6FBE"/>
        </a:solidFill>
        <a:effectLst>
          <a:glow rad="63500">
            <a:schemeClr val="accent3">
              <a:satMod val="175000"/>
              <a:alpha val="40000"/>
            </a:schemeClr>
          </a:glow>
        </a:effectLst>
      </dgm:spPr>
      <dgm:t>
        <a:bodyPr/>
        <a:lstStyle/>
        <a:p>
          <a:r>
            <a:rPr lang="zh-CN" altLang="zh-CN" sz="1600" b="1" dirty="0">
              <a:latin typeface="微软雅黑" panose="020B0503020204020204" pitchFamily="34" charset="-122"/>
              <a:ea typeface="微软雅黑" panose="020B0503020204020204" pitchFamily="34" charset="-122"/>
            </a:rPr>
            <a:t>新增</a:t>
          </a:r>
          <a:r>
            <a:rPr lang="en-US" altLang="zh-CN" sz="1600" b="1" dirty="0">
              <a:latin typeface="微软雅黑" panose="020B0503020204020204" pitchFamily="34" charset="-122"/>
              <a:ea typeface="微软雅黑" panose="020B0503020204020204" pitchFamily="34" charset="-122"/>
            </a:rPr>
            <a:t>DEV</a:t>
          </a:r>
          <a:r>
            <a:rPr lang="zh-CN" altLang="zh-CN" sz="1600" b="1" dirty="0">
              <a:latin typeface="微软雅黑" panose="020B0503020204020204" pitchFamily="34" charset="-122"/>
              <a:ea typeface="微软雅黑" panose="020B0503020204020204" pitchFamily="34" charset="-122"/>
            </a:rPr>
            <a:t>环境</a:t>
          </a:r>
          <a:endParaRPr lang="zh-CN" altLang="en-US" sz="1600" b="1" dirty="0">
            <a:latin typeface="微软雅黑" panose="020B0503020204020204" pitchFamily="34" charset="-122"/>
            <a:ea typeface="微软雅黑" panose="020B0503020204020204" pitchFamily="34" charset="-122"/>
          </a:endParaRPr>
        </a:p>
      </dgm:t>
    </dgm:pt>
    <dgm:pt modelId="{812AC9BC-123E-4C02-A91A-C9FB6F8B924E}" type="parTrans" cxnId="{4A5A969A-568B-49CE-AC03-CE6425CC5EC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2429C4F-4430-4EF3-A2AD-97928CF8F7F1}" type="sibTrans" cxnId="{4A5A969A-568B-49CE-AC03-CE6425CC5EC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541313FA-A2A4-4F7E-BD9D-990D6E011483}">
      <dgm:prSet custT="1"/>
      <dgm:spPr>
        <a:effectLst>
          <a:glow rad="63500">
            <a:schemeClr val="accent3">
              <a:satMod val="175000"/>
              <a:alpha val="40000"/>
            </a:schemeClr>
          </a:glow>
        </a:effectLst>
      </dgm:spPr>
      <dgm:t>
        <a:bodyPr/>
        <a:lstStyle/>
        <a:p>
          <a:r>
            <a:rPr lang="zh-CN" altLang="en-US" sz="1600" b="1" dirty="0">
              <a:latin typeface="微软雅黑" panose="020B0503020204020204" pitchFamily="34" charset="-122"/>
              <a:ea typeface="微软雅黑" panose="020B0503020204020204" pitchFamily="34" charset="-122"/>
            </a:rPr>
            <a:t>可视化的项目集成</a:t>
          </a:r>
        </a:p>
      </dgm:t>
    </dgm:pt>
    <dgm:pt modelId="{0E2B34B0-F6F4-4F05-9405-BB9F5858891A}" type="parTrans" cxnId="{D291194F-3C0A-4B81-B946-751B4DB640A8}">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7980BF9D-5716-42A3-840C-5E129B11805F}" type="sibTrans" cxnId="{D291194F-3C0A-4B81-B946-751B4DB640A8}">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C892303-5296-4AF3-977F-3B3CF378F4A5}">
      <dgm:prSet custT="1"/>
      <dgm:spPr>
        <a:effectLst>
          <a:glow rad="63500">
            <a:schemeClr val="accent3">
              <a:satMod val="175000"/>
              <a:alpha val="40000"/>
            </a:schemeClr>
          </a:glow>
        </a:effectLst>
      </dgm:spPr>
      <dgm:t>
        <a:bodyPr/>
        <a:lstStyle/>
        <a:p>
          <a:r>
            <a:rPr lang="zh-CN" altLang="zh-CN" sz="1600" b="1" dirty="0">
              <a:latin typeface="微软雅黑" panose="020B0503020204020204" pitchFamily="34" charset="-122"/>
              <a:ea typeface="微软雅黑" panose="020B0503020204020204" pitchFamily="34" charset="-122"/>
            </a:rPr>
            <a:t>引入</a:t>
          </a:r>
          <a:r>
            <a:rPr lang="en-US" altLang="zh-CN" sz="1600" b="1" dirty="0">
              <a:latin typeface="微软雅黑" panose="020B0503020204020204" pitchFamily="34" charset="-122"/>
              <a:ea typeface="微软雅黑" panose="020B0503020204020204" pitchFamily="34" charset="-122"/>
            </a:rPr>
            <a:t>Jenkins</a:t>
          </a:r>
          <a:r>
            <a:rPr lang="zh-CN" altLang="zh-CN" sz="1600" b="1" dirty="0">
              <a:latin typeface="微软雅黑" panose="020B0503020204020204" pitchFamily="34" charset="-122"/>
              <a:ea typeface="微软雅黑" panose="020B0503020204020204" pitchFamily="34" charset="-122"/>
            </a:rPr>
            <a:t>持续集成</a:t>
          </a:r>
          <a:endParaRPr lang="zh-CN" altLang="en-US" sz="1600" b="1" dirty="0">
            <a:latin typeface="微软雅黑" panose="020B0503020204020204" pitchFamily="34" charset="-122"/>
            <a:ea typeface="微软雅黑" panose="020B0503020204020204" pitchFamily="34" charset="-122"/>
          </a:endParaRPr>
        </a:p>
      </dgm:t>
    </dgm:pt>
    <dgm:pt modelId="{8218DFEE-BE7F-43AE-94ED-B0F0B64B1343}" type="parTrans" cxnId="{BE8F973B-8CE3-4256-922B-29613A6EBBCC}">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5C7162DF-BFD4-45A8-85BB-AC2E20A13E82}" type="sibTrans" cxnId="{BE8F973B-8CE3-4256-922B-29613A6EBBCC}">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E29B264-1234-4321-9A82-9AFFFF174D1A}">
      <dgm:prSet custT="1"/>
      <dgm:spPr>
        <a:effectLst>
          <a:glow rad="63500">
            <a:schemeClr val="accent3">
              <a:satMod val="175000"/>
              <a:alpha val="40000"/>
            </a:schemeClr>
          </a:glow>
        </a:effectLst>
      </dgm:spPr>
      <dgm:t>
        <a:bodyPr/>
        <a:lstStyle/>
        <a:p>
          <a:r>
            <a:rPr lang="zh-CN" altLang="en-US" sz="1600" b="1" dirty="0">
              <a:latin typeface="微软雅黑" panose="020B0503020204020204" pitchFamily="34" charset="-122"/>
              <a:ea typeface="微软雅黑" panose="020B0503020204020204" pitchFamily="34" charset="-122"/>
            </a:rPr>
            <a:t>并行处理</a:t>
          </a:r>
        </a:p>
      </dgm:t>
    </dgm:pt>
    <dgm:pt modelId="{CF89A70C-FD4A-43FE-8C19-8D509B4274E5}" type="parTrans" cxnId="{37AAFFE4-E690-462F-BAC0-A52B445E043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6DDDAE1F-5DA5-4951-BEAC-394D87EB8777}" type="sibTrans" cxnId="{37AAFFE4-E690-462F-BAC0-A52B445E043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355073B-DE02-4F8A-9E15-76CFF8D0F19B}" type="pres">
      <dgm:prSet presAssocID="{9DA2425D-276D-47C8-9E3A-642F2582935B}" presName="compositeShape" presStyleCnt="0">
        <dgm:presLayoutVars>
          <dgm:chMax val="7"/>
          <dgm:dir/>
          <dgm:resizeHandles val="exact"/>
        </dgm:presLayoutVars>
      </dgm:prSet>
      <dgm:spPr/>
    </dgm:pt>
    <dgm:pt modelId="{7D03BF3D-4D76-4C91-B367-7575B06C480A}" type="pres">
      <dgm:prSet presAssocID="{9DA2425D-276D-47C8-9E3A-642F2582935B}" presName="wedge1" presStyleLbl="node1" presStyleIdx="0" presStyleCnt="6"/>
      <dgm:spPr/>
    </dgm:pt>
    <dgm:pt modelId="{39DE01BD-02CC-416C-B38B-324FD3D0C7BE}" type="pres">
      <dgm:prSet presAssocID="{9DA2425D-276D-47C8-9E3A-642F2582935B}" presName="wedge1Tx" presStyleLbl="node1" presStyleIdx="0" presStyleCnt="6">
        <dgm:presLayoutVars>
          <dgm:chMax val="0"/>
          <dgm:chPref val="0"/>
          <dgm:bulletEnabled val="1"/>
        </dgm:presLayoutVars>
      </dgm:prSet>
      <dgm:spPr/>
    </dgm:pt>
    <dgm:pt modelId="{C80935A1-9CA7-43BE-BFF0-38AB187BD2A5}" type="pres">
      <dgm:prSet presAssocID="{9DA2425D-276D-47C8-9E3A-642F2582935B}" presName="wedge2" presStyleLbl="node1" presStyleIdx="1" presStyleCnt="6"/>
      <dgm:spPr/>
    </dgm:pt>
    <dgm:pt modelId="{62FC0CCC-10B7-4CA1-B15A-CA9723F2744A}" type="pres">
      <dgm:prSet presAssocID="{9DA2425D-276D-47C8-9E3A-642F2582935B}" presName="wedge2Tx" presStyleLbl="node1" presStyleIdx="1" presStyleCnt="6">
        <dgm:presLayoutVars>
          <dgm:chMax val="0"/>
          <dgm:chPref val="0"/>
          <dgm:bulletEnabled val="1"/>
        </dgm:presLayoutVars>
      </dgm:prSet>
      <dgm:spPr/>
    </dgm:pt>
    <dgm:pt modelId="{5E33F4B3-3D29-470F-A4D7-ACA5E16A7A2F}" type="pres">
      <dgm:prSet presAssocID="{9DA2425D-276D-47C8-9E3A-642F2582935B}" presName="wedge3" presStyleLbl="node1" presStyleIdx="2" presStyleCnt="6"/>
      <dgm:spPr/>
    </dgm:pt>
    <dgm:pt modelId="{C547ADF6-5B68-41B4-89BB-04DE045EFE74}" type="pres">
      <dgm:prSet presAssocID="{9DA2425D-276D-47C8-9E3A-642F2582935B}" presName="wedge3Tx" presStyleLbl="node1" presStyleIdx="2" presStyleCnt="6">
        <dgm:presLayoutVars>
          <dgm:chMax val="0"/>
          <dgm:chPref val="0"/>
          <dgm:bulletEnabled val="1"/>
        </dgm:presLayoutVars>
      </dgm:prSet>
      <dgm:spPr/>
    </dgm:pt>
    <dgm:pt modelId="{5D73714E-4614-4778-AEF1-1B27F43939AC}" type="pres">
      <dgm:prSet presAssocID="{9DA2425D-276D-47C8-9E3A-642F2582935B}" presName="wedge4" presStyleLbl="node1" presStyleIdx="3" presStyleCnt="6"/>
      <dgm:spPr/>
    </dgm:pt>
    <dgm:pt modelId="{0694CB0A-8E2D-45E3-9516-5F196DD53C0C}" type="pres">
      <dgm:prSet presAssocID="{9DA2425D-276D-47C8-9E3A-642F2582935B}" presName="wedge4Tx" presStyleLbl="node1" presStyleIdx="3" presStyleCnt="6">
        <dgm:presLayoutVars>
          <dgm:chMax val="0"/>
          <dgm:chPref val="0"/>
          <dgm:bulletEnabled val="1"/>
        </dgm:presLayoutVars>
      </dgm:prSet>
      <dgm:spPr/>
    </dgm:pt>
    <dgm:pt modelId="{81FADB9D-A9CA-45E3-9C6D-356F9608041C}" type="pres">
      <dgm:prSet presAssocID="{9DA2425D-276D-47C8-9E3A-642F2582935B}" presName="wedge5" presStyleLbl="node1" presStyleIdx="4" presStyleCnt="6"/>
      <dgm:spPr/>
    </dgm:pt>
    <dgm:pt modelId="{A8828ED4-CD8C-4871-A443-F61411B6C4C8}" type="pres">
      <dgm:prSet presAssocID="{9DA2425D-276D-47C8-9E3A-642F2582935B}" presName="wedge5Tx" presStyleLbl="node1" presStyleIdx="4" presStyleCnt="6">
        <dgm:presLayoutVars>
          <dgm:chMax val="0"/>
          <dgm:chPref val="0"/>
          <dgm:bulletEnabled val="1"/>
        </dgm:presLayoutVars>
      </dgm:prSet>
      <dgm:spPr/>
    </dgm:pt>
    <dgm:pt modelId="{1D0C058C-6755-41DF-AB6F-9122DBDB8CE4}" type="pres">
      <dgm:prSet presAssocID="{9DA2425D-276D-47C8-9E3A-642F2582935B}" presName="wedge6" presStyleLbl="node1" presStyleIdx="5" presStyleCnt="6"/>
      <dgm:spPr/>
    </dgm:pt>
    <dgm:pt modelId="{CC770523-432D-4E2E-A0ED-3BF0F3A1CD53}" type="pres">
      <dgm:prSet presAssocID="{9DA2425D-276D-47C8-9E3A-642F2582935B}" presName="wedge6Tx" presStyleLbl="node1" presStyleIdx="5" presStyleCnt="6">
        <dgm:presLayoutVars>
          <dgm:chMax val="0"/>
          <dgm:chPref val="0"/>
          <dgm:bulletEnabled val="1"/>
        </dgm:presLayoutVars>
      </dgm:prSet>
      <dgm:spPr/>
    </dgm:pt>
  </dgm:ptLst>
  <dgm:cxnLst>
    <dgm:cxn modelId="{E678F20C-E194-4893-A48E-3EDE0DD4EE9E}" type="presOf" srcId="{4374EECD-DE9F-44EC-B70E-3DA9E6F5E6BE}" destId="{62FC0CCC-10B7-4CA1-B15A-CA9723F2744A}" srcOrd="1" destOrd="0" presId="urn:microsoft.com/office/officeart/2005/8/layout/chart3"/>
    <dgm:cxn modelId="{BE8F973B-8CE3-4256-922B-29613A6EBBCC}" srcId="{9DA2425D-276D-47C8-9E3A-642F2582935B}" destId="{4C892303-5296-4AF3-977F-3B3CF378F4A5}" srcOrd="3" destOrd="0" parTransId="{8218DFEE-BE7F-43AE-94ED-B0F0B64B1343}" sibTransId="{5C7162DF-BFD4-45A8-85BB-AC2E20A13E82}"/>
    <dgm:cxn modelId="{BC316A62-6B1B-4FA0-8996-0A4FF94735DB}" type="presOf" srcId="{4C892303-5296-4AF3-977F-3B3CF378F4A5}" destId="{5D73714E-4614-4778-AEF1-1B27F43939AC}" srcOrd="0" destOrd="0" presId="urn:microsoft.com/office/officeart/2005/8/layout/chart3"/>
    <dgm:cxn modelId="{EED8B162-943D-42B2-BEC1-14F3B093FE05}" type="presOf" srcId="{4E29B264-1234-4321-9A82-9AFFFF174D1A}" destId="{5E33F4B3-3D29-470F-A4D7-ACA5E16A7A2F}" srcOrd="0" destOrd="0" presId="urn:microsoft.com/office/officeart/2005/8/layout/chart3"/>
    <dgm:cxn modelId="{FA3BE045-4C44-4F0E-915E-C3A624AAB011}" type="presOf" srcId="{4374EECD-DE9F-44EC-B70E-3DA9E6F5E6BE}" destId="{C80935A1-9CA7-43BE-BFF0-38AB187BD2A5}" srcOrd="0" destOrd="0" presId="urn:microsoft.com/office/officeart/2005/8/layout/chart3"/>
    <dgm:cxn modelId="{2A07A36C-F7CA-41AD-8F07-174C5CA9ED56}" type="presOf" srcId="{4C892303-5296-4AF3-977F-3B3CF378F4A5}" destId="{0694CB0A-8E2D-45E3-9516-5F196DD53C0C}" srcOrd="1" destOrd="0" presId="urn:microsoft.com/office/officeart/2005/8/layout/chart3"/>
    <dgm:cxn modelId="{E7B17B4E-965B-47D0-8997-CB531CD7097E}" type="presOf" srcId="{DF2799D3-2E86-4969-8BE2-F5D68C2C0F79}" destId="{A8828ED4-CD8C-4871-A443-F61411B6C4C8}" srcOrd="1" destOrd="0" presId="urn:microsoft.com/office/officeart/2005/8/layout/chart3"/>
    <dgm:cxn modelId="{D291194F-3C0A-4B81-B946-751B4DB640A8}" srcId="{9DA2425D-276D-47C8-9E3A-642F2582935B}" destId="{541313FA-A2A4-4F7E-BD9D-990D6E011483}" srcOrd="0" destOrd="0" parTransId="{0E2B34B0-F6F4-4F05-9405-BB9F5858891A}" sibTransId="{7980BF9D-5716-42A3-840C-5E129B11805F}"/>
    <dgm:cxn modelId="{6EF39657-43EC-418C-8582-14BBA9907A8F}" type="presOf" srcId="{93D05D63-9835-4AAF-8426-8B69A60FC677}" destId="{1D0C058C-6755-41DF-AB6F-9122DBDB8CE4}" srcOrd="0" destOrd="0" presId="urn:microsoft.com/office/officeart/2005/8/layout/chart3"/>
    <dgm:cxn modelId="{3B32DB7D-0498-46CC-A827-2FA3DCC664A7}" type="presOf" srcId="{4E29B264-1234-4321-9A82-9AFFFF174D1A}" destId="{C547ADF6-5B68-41B4-89BB-04DE045EFE74}" srcOrd="1" destOrd="0" presId="urn:microsoft.com/office/officeart/2005/8/layout/chart3"/>
    <dgm:cxn modelId="{88B3E582-041E-400B-9817-42BBF43247CD}" srcId="{9DA2425D-276D-47C8-9E3A-642F2582935B}" destId="{4374EECD-DE9F-44EC-B70E-3DA9E6F5E6BE}" srcOrd="1" destOrd="0" parTransId="{3A2E3035-EA87-4492-A506-2CDA4805FA6C}" sibTransId="{0CCE7F41-4DBA-4C91-BC96-A7AB87E7B82B}"/>
    <dgm:cxn modelId="{E827C497-74B2-46C3-83A2-F04BB344563E}" type="presOf" srcId="{93D05D63-9835-4AAF-8426-8B69A60FC677}" destId="{CC770523-432D-4E2E-A0ED-3BF0F3A1CD53}" srcOrd="1" destOrd="0" presId="urn:microsoft.com/office/officeart/2005/8/layout/chart3"/>
    <dgm:cxn modelId="{4A5A969A-568B-49CE-AC03-CE6425CC5EC9}" srcId="{9DA2425D-276D-47C8-9E3A-642F2582935B}" destId="{93D05D63-9835-4AAF-8426-8B69A60FC677}" srcOrd="5" destOrd="0" parTransId="{812AC9BC-123E-4C02-A91A-C9FB6F8B924E}" sibTransId="{A2429C4F-4430-4EF3-A2AD-97928CF8F7F1}"/>
    <dgm:cxn modelId="{E273E09C-3A62-4A22-84B5-E104FFF1C5C7}" srcId="{9DA2425D-276D-47C8-9E3A-642F2582935B}" destId="{DF2799D3-2E86-4969-8BE2-F5D68C2C0F79}" srcOrd="4" destOrd="0" parTransId="{70691AB2-A2F2-451B-A85E-DB3DBD29F302}" sibTransId="{997E76B5-D7BF-4A48-97A8-26EDF819CEBC}"/>
    <dgm:cxn modelId="{6E05439D-8F67-4899-8FFD-A108BAD175A6}" type="presOf" srcId="{9DA2425D-276D-47C8-9E3A-642F2582935B}" destId="{C355073B-DE02-4F8A-9E15-76CFF8D0F19B}" srcOrd="0" destOrd="0" presId="urn:microsoft.com/office/officeart/2005/8/layout/chart3"/>
    <dgm:cxn modelId="{4D8A08A2-4CBC-406C-BC36-7ABA79B1CA21}" type="presOf" srcId="{541313FA-A2A4-4F7E-BD9D-990D6E011483}" destId="{7D03BF3D-4D76-4C91-B367-7575B06C480A}" srcOrd="0" destOrd="0" presId="urn:microsoft.com/office/officeart/2005/8/layout/chart3"/>
    <dgm:cxn modelId="{DA904DAC-D050-42C2-9D75-A034EA78AB86}" type="presOf" srcId="{541313FA-A2A4-4F7E-BD9D-990D6E011483}" destId="{39DE01BD-02CC-416C-B38B-324FD3D0C7BE}" srcOrd="1" destOrd="0" presId="urn:microsoft.com/office/officeart/2005/8/layout/chart3"/>
    <dgm:cxn modelId="{37AAFFE4-E690-462F-BAC0-A52B445E0431}" srcId="{9DA2425D-276D-47C8-9E3A-642F2582935B}" destId="{4E29B264-1234-4321-9A82-9AFFFF174D1A}" srcOrd="2" destOrd="0" parTransId="{CF89A70C-FD4A-43FE-8C19-8D509B4274E5}" sibTransId="{6DDDAE1F-5DA5-4951-BEAC-394D87EB8777}"/>
    <dgm:cxn modelId="{6DA698FD-AB58-44EF-A4C1-8D6CDB951AA3}" type="presOf" srcId="{DF2799D3-2E86-4969-8BE2-F5D68C2C0F79}" destId="{81FADB9D-A9CA-45E3-9C6D-356F9608041C}" srcOrd="0" destOrd="0" presId="urn:microsoft.com/office/officeart/2005/8/layout/chart3"/>
    <dgm:cxn modelId="{E7FE8A94-2CCF-4F9B-8282-F5D79B5D12BB}" type="presParOf" srcId="{C355073B-DE02-4F8A-9E15-76CFF8D0F19B}" destId="{7D03BF3D-4D76-4C91-B367-7575B06C480A}" srcOrd="0" destOrd="0" presId="urn:microsoft.com/office/officeart/2005/8/layout/chart3"/>
    <dgm:cxn modelId="{40C121D2-01E1-42CF-9300-C7A5D69CD14B}" type="presParOf" srcId="{C355073B-DE02-4F8A-9E15-76CFF8D0F19B}" destId="{39DE01BD-02CC-416C-B38B-324FD3D0C7BE}" srcOrd="1" destOrd="0" presId="urn:microsoft.com/office/officeart/2005/8/layout/chart3"/>
    <dgm:cxn modelId="{6BC6A8FA-5984-4929-AFE3-9C6B389B93C8}" type="presParOf" srcId="{C355073B-DE02-4F8A-9E15-76CFF8D0F19B}" destId="{C80935A1-9CA7-43BE-BFF0-38AB187BD2A5}" srcOrd="2" destOrd="0" presId="urn:microsoft.com/office/officeart/2005/8/layout/chart3"/>
    <dgm:cxn modelId="{2F8CFFF4-E887-46F8-9AAF-5F65DC645CD6}" type="presParOf" srcId="{C355073B-DE02-4F8A-9E15-76CFF8D0F19B}" destId="{62FC0CCC-10B7-4CA1-B15A-CA9723F2744A}" srcOrd="3" destOrd="0" presId="urn:microsoft.com/office/officeart/2005/8/layout/chart3"/>
    <dgm:cxn modelId="{E8DB0DBF-FCC0-49B4-8C19-C5FB7653B1AA}" type="presParOf" srcId="{C355073B-DE02-4F8A-9E15-76CFF8D0F19B}" destId="{5E33F4B3-3D29-470F-A4D7-ACA5E16A7A2F}" srcOrd="4" destOrd="0" presId="urn:microsoft.com/office/officeart/2005/8/layout/chart3"/>
    <dgm:cxn modelId="{1AEE3A50-EA16-44AC-AEBF-AC480CFEA8CC}" type="presParOf" srcId="{C355073B-DE02-4F8A-9E15-76CFF8D0F19B}" destId="{C547ADF6-5B68-41B4-89BB-04DE045EFE74}" srcOrd="5" destOrd="0" presId="urn:microsoft.com/office/officeart/2005/8/layout/chart3"/>
    <dgm:cxn modelId="{CE91E18D-61E4-4725-B63C-71E2CF5D936C}" type="presParOf" srcId="{C355073B-DE02-4F8A-9E15-76CFF8D0F19B}" destId="{5D73714E-4614-4778-AEF1-1B27F43939AC}" srcOrd="6" destOrd="0" presId="urn:microsoft.com/office/officeart/2005/8/layout/chart3"/>
    <dgm:cxn modelId="{4197F7DB-4D4E-49DC-9430-E4C554538213}" type="presParOf" srcId="{C355073B-DE02-4F8A-9E15-76CFF8D0F19B}" destId="{0694CB0A-8E2D-45E3-9516-5F196DD53C0C}" srcOrd="7" destOrd="0" presId="urn:microsoft.com/office/officeart/2005/8/layout/chart3"/>
    <dgm:cxn modelId="{D5A21614-E756-4A69-9573-B91E97BA0212}" type="presParOf" srcId="{C355073B-DE02-4F8A-9E15-76CFF8D0F19B}" destId="{81FADB9D-A9CA-45E3-9C6D-356F9608041C}" srcOrd="8" destOrd="0" presId="urn:microsoft.com/office/officeart/2005/8/layout/chart3"/>
    <dgm:cxn modelId="{5FCB60AA-3F87-441B-AB55-E7F02D050045}" type="presParOf" srcId="{C355073B-DE02-4F8A-9E15-76CFF8D0F19B}" destId="{A8828ED4-CD8C-4871-A443-F61411B6C4C8}" srcOrd="9" destOrd="0" presId="urn:microsoft.com/office/officeart/2005/8/layout/chart3"/>
    <dgm:cxn modelId="{76BF554D-300D-4762-8B99-A795CE6D0122}" type="presParOf" srcId="{C355073B-DE02-4F8A-9E15-76CFF8D0F19B}" destId="{1D0C058C-6755-41DF-AB6F-9122DBDB8CE4}" srcOrd="10" destOrd="0" presId="urn:microsoft.com/office/officeart/2005/8/layout/chart3"/>
    <dgm:cxn modelId="{0DE6989C-F466-4DC5-A5B3-AD6A09780F46}" type="presParOf" srcId="{C355073B-DE02-4F8A-9E15-76CFF8D0F19B}" destId="{CC770523-432D-4E2E-A0ED-3BF0F3A1CD53}"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0D186D-AA28-40A1-A380-DB1EB884DECA}" type="doc">
      <dgm:prSet loTypeId="urn:microsoft.com/office/officeart/2005/8/layout/chevron1" loCatId="process" qsTypeId="urn:microsoft.com/office/officeart/2005/8/quickstyle/simple1" qsCatId="simple" csTypeId="urn:microsoft.com/office/officeart/2005/8/colors/accent1_2" csCatId="accent1" phldr="1"/>
      <dgm:spPr/>
    </dgm:pt>
    <dgm:pt modelId="{83023299-740F-4B54-90D8-38A45CC18975}">
      <dgm:prSet phldrT="[文本]" custT="1"/>
      <dgm:spPr/>
      <dgm:t>
        <a:bodyPr/>
        <a:lstStyle/>
        <a:p>
          <a:r>
            <a:rPr lang="zh-CN" altLang="en-US" sz="2000" dirty="0">
              <a:latin typeface="微软雅黑" panose="020B0503020204020204" pitchFamily="34" charset="-122"/>
              <a:ea typeface="微软雅黑" panose="020B0503020204020204" pitchFamily="34" charset="-122"/>
            </a:rPr>
            <a:t>持续集成</a:t>
          </a:r>
        </a:p>
      </dgm:t>
    </dgm:pt>
    <dgm:pt modelId="{B985865B-22B0-4F83-9CC4-9B6E3955FBC8}" type="parTrans" cxnId="{56AD82B9-04CC-46CA-B4BF-EAEE19388693}">
      <dgm:prSet/>
      <dgm:spPr/>
      <dgm:t>
        <a:bodyPr/>
        <a:lstStyle/>
        <a:p>
          <a:endParaRPr lang="zh-CN" altLang="en-US"/>
        </a:p>
      </dgm:t>
    </dgm:pt>
    <dgm:pt modelId="{A4100A6C-D4C7-46D5-805E-4C08E822EDF2}" type="sibTrans" cxnId="{56AD82B9-04CC-46CA-B4BF-EAEE19388693}">
      <dgm:prSet/>
      <dgm:spPr/>
      <dgm:t>
        <a:bodyPr/>
        <a:lstStyle/>
        <a:p>
          <a:endParaRPr lang="zh-CN" altLang="en-US"/>
        </a:p>
      </dgm:t>
    </dgm:pt>
    <dgm:pt modelId="{0B6597DB-31AA-412C-8778-A9603E9E2252}">
      <dgm:prSet phldrT="[文本]" custT="1"/>
      <dgm:spPr/>
      <dgm:t>
        <a:bodyPr/>
        <a:lstStyle/>
        <a:p>
          <a:r>
            <a:rPr lang="zh-CN" altLang="en-US" sz="2000" dirty="0">
              <a:latin typeface="微软雅黑" panose="020B0503020204020204" pitchFamily="34" charset="-122"/>
              <a:ea typeface="微软雅黑" panose="020B0503020204020204" pitchFamily="34" charset="-122"/>
            </a:rPr>
            <a:t>持续交付</a:t>
          </a:r>
        </a:p>
      </dgm:t>
    </dgm:pt>
    <dgm:pt modelId="{A7CA29A3-6680-435D-9623-5DAD5A69E2B2}" type="parTrans" cxnId="{96C9BE32-B763-4031-BA4A-30FA764EDF34}">
      <dgm:prSet/>
      <dgm:spPr/>
      <dgm:t>
        <a:bodyPr/>
        <a:lstStyle/>
        <a:p>
          <a:endParaRPr lang="zh-CN" altLang="en-US"/>
        </a:p>
      </dgm:t>
    </dgm:pt>
    <dgm:pt modelId="{A3BB9714-1C82-46F9-883E-D205A1FD17C0}" type="sibTrans" cxnId="{96C9BE32-B763-4031-BA4A-30FA764EDF34}">
      <dgm:prSet/>
      <dgm:spPr/>
      <dgm:t>
        <a:bodyPr/>
        <a:lstStyle/>
        <a:p>
          <a:endParaRPr lang="zh-CN" altLang="en-US"/>
        </a:p>
      </dgm:t>
    </dgm:pt>
    <dgm:pt modelId="{95DD1991-F872-4DC0-96EE-F0E950446B44}">
      <dgm:prSet phldrT="[文本]" custT="1"/>
      <dgm:spPr/>
      <dgm:t>
        <a:bodyPr/>
        <a:lstStyle/>
        <a:p>
          <a:r>
            <a:rPr lang="zh-CN" altLang="en-US" sz="2000" dirty="0">
              <a:latin typeface="微软雅黑" panose="020B0503020204020204" pitchFamily="34" charset="-122"/>
              <a:ea typeface="微软雅黑" panose="020B0503020204020204" pitchFamily="34" charset="-122"/>
            </a:rPr>
            <a:t>持续部署</a:t>
          </a:r>
        </a:p>
      </dgm:t>
    </dgm:pt>
    <dgm:pt modelId="{4A47474C-3B58-4228-B711-F6ADE6D92CD0}" type="parTrans" cxnId="{DC709290-CBBD-4A96-897E-90D2CEFCDD1F}">
      <dgm:prSet/>
      <dgm:spPr/>
      <dgm:t>
        <a:bodyPr/>
        <a:lstStyle/>
        <a:p>
          <a:endParaRPr lang="zh-CN" altLang="en-US"/>
        </a:p>
      </dgm:t>
    </dgm:pt>
    <dgm:pt modelId="{C60290DA-18F9-4696-B97F-C52E23AD3BAF}" type="sibTrans" cxnId="{DC709290-CBBD-4A96-897E-90D2CEFCDD1F}">
      <dgm:prSet/>
      <dgm:spPr/>
      <dgm:t>
        <a:bodyPr/>
        <a:lstStyle/>
        <a:p>
          <a:endParaRPr lang="zh-CN" altLang="en-US"/>
        </a:p>
      </dgm:t>
    </dgm:pt>
    <dgm:pt modelId="{ACEE0225-0663-49F1-8891-1D20E399B8B1}" type="pres">
      <dgm:prSet presAssocID="{2C0D186D-AA28-40A1-A380-DB1EB884DECA}" presName="Name0" presStyleCnt="0">
        <dgm:presLayoutVars>
          <dgm:dir/>
          <dgm:animLvl val="lvl"/>
          <dgm:resizeHandles val="exact"/>
        </dgm:presLayoutVars>
      </dgm:prSet>
      <dgm:spPr/>
    </dgm:pt>
    <dgm:pt modelId="{27AEE869-1D0E-486F-B7A7-C70B7FCC0BB9}" type="pres">
      <dgm:prSet presAssocID="{83023299-740F-4B54-90D8-38A45CC18975}" presName="parTxOnly" presStyleLbl="node1" presStyleIdx="0" presStyleCnt="3" custLinFactNeighborX="75268" custLinFactNeighborY="-57843">
        <dgm:presLayoutVars>
          <dgm:chMax val="0"/>
          <dgm:chPref val="0"/>
          <dgm:bulletEnabled val="1"/>
        </dgm:presLayoutVars>
      </dgm:prSet>
      <dgm:spPr/>
    </dgm:pt>
    <dgm:pt modelId="{8D6C1A2E-7669-447F-9B58-E28C5CD61D8D}" type="pres">
      <dgm:prSet presAssocID="{A4100A6C-D4C7-46D5-805E-4C08E822EDF2}" presName="parTxOnlySpace" presStyleCnt="0"/>
      <dgm:spPr/>
    </dgm:pt>
    <dgm:pt modelId="{CA6FAA4C-E7F1-4CB2-B703-CBFA994F191E}" type="pres">
      <dgm:prSet presAssocID="{0B6597DB-31AA-412C-8778-A9603E9E2252}" presName="parTxOnly" presStyleLbl="node1" presStyleIdx="1" presStyleCnt="3" custLinFactNeighborX="75268" custLinFactNeighborY="-57843">
        <dgm:presLayoutVars>
          <dgm:chMax val="0"/>
          <dgm:chPref val="0"/>
          <dgm:bulletEnabled val="1"/>
        </dgm:presLayoutVars>
      </dgm:prSet>
      <dgm:spPr/>
    </dgm:pt>
    <dgm:pt modelId="{8D867AF5-148D-4AD2-8C15-27DB43873CA3}" type="pres">
      <dgm:prSet presAssocID="{A3BB9714-1C82-46F9-883E-D205A1FD17C0}" presName="parTxOnlySpace" presStyleCnt="0"/>
      <dgm:spPr/>
    </dgm:pt>
    <dgm:pt modelId="{25AF4413-907C-4C80-A27E-E4FE80CE289C}" type="pres">
      <dgm:prSet presAssocID="{95DD1991-F872-4DC0-96EE-F0E950446B44}" presName="parTxOnly" presStyleLbl="node1" presStyleIdx="2" presStyleCnt="3" custLinFactNeighborX="75268" custLinFactNeighborY="-57843">
        <dgm:presLayoutVars>
          <dgm:chMax val="0"/>
          <dgm:chPref val="0"/>
          <dgm:bulletEnabled val="1"/>
        </dgm:presLayoutVars>
      </dgm:prSet>
      <dgm:spPr/>
    </dgm:pt>
  </dgm:ptLst>
  <dgm:cxnLst>
    <dgm:cxn modelId="{27809028-4882-443A-95CD-6593C0140BC6}" type="presOf" srcId="{95DD1991-F872-4DC0-96EE-F0E950446B44}" destId="{25AF4413-907C-4C80-A27E-E4FE80CE289C}" srcOrd="0" destOrd="0" presId="urn:microsoft.com/office/officeart/2005/8/layout/chevron1"/>
    <dgm:cxn modelId="{96C9BE32-B763-4031-BA4A-30FA764EDF34}" srcId="{2C0D186D-AA28-40A1-A380-DB1EB884DECA}" destId="{0B6597DB-31AA-412C-8778-A9603E9E2252}" srcOrd="1" destOrd="0" parTransId="{A7CA29A3-6680-435D-9623-5DAD5A69E2B2}" sibTransId="{A3BB9714-1C82-46F9-883E-D205A1FD17C0}"/>
    <dgm:cxn modelId="{079DB83E-9EFB-4933-A94F-0746E7C6816B}" type="presOf" srcId="{83023299-740F-4B54-90D8-38A45CC18975}" destId="{27AEE869-1D0E-486F-B7A7-C70B7FCC0BB9}" srcOrd="0" destOrd="0" presId="urn:microsoft.com/office/officeart/2005/8/layout/chevron1"/>
    <dgm:cxn modelId="{DC709290-CBBD-4A96-897E-90D2CEFCDD1F}" srcId="{2C0D186D-AA28-40A1-A380-DB1EB884DECA}" destId="{95DD1991-F872-4DC0-96EE-F0E950446B44}" srcOrd="2" destOrd="0" parTransId="{4A47474C-3B58-4228-B711-F6ADE6D92CD0}" sibTransId="{C60290DA-18F9-4696-B97F-C52E23AD3BAF}"/>
    <dgm:cxn modelId="{3626FA98-4614-4A95-A912-447363728359}" type="presOf" srcId="{2C0D186D-AA28-40A1-A380-DB1EB884DECA}" destId="{ACEE0225-0663-49F1-8891-1D20E399B8B1}" srcOrd="0" destOrd="0" presId="urn:microsoft.com/office/officeart/2005/8/layout/chevron1"/>
    <dgm:cxn modelId="{56AD82B9-04CC-46CA-B4BF-EAEE19388693}" srcId="{2C0D186D-AA28-40A1-A380-DB1EB884DECA}" destId="{83023299-740F-4B54-90D8-38A45CC18975}" srcOrd="0" destOrd="0" parTransId="{B985865B-22B0-4F83-9CC4-9B6E3955FBC8}" sibTransId="{A4100A6C-D4C7-46D5-805E-4C08E822EDF2}"/>
    <dgm:cxn modelId="{F24596FF-D2A7-48A6-B378-7ECF525E1EC1}" type="presOf" srcId="{0B6597DB-31AA-412C-8778-A9603E9E2252}" destId="{CA6FAA4C-E7F1-4CB2-B703-CBFA994F191E}" srcOrd="0" destOrd="0" presId="urn:microsoft.com/office/officeart/2005/8/layout/chevron1"/>
    <dgm:cxn modelId="{BDDF6890-5F6B-4A14-B1FE-30F73F945142}" type="presParOf" srcId="{ACEE0225-0663-49F1-8891-1D20E399B8B1}" destId="{27AEE869-1D0E-486F-B7A7-C70B7FCC0BB9}" srcOrd="0" destOrd="0" presId="urn:microsoft.com/office/officeart/2005/8/layout/chevron1"/>
    <dgm:cxn modelId="{6F031F49-B876-4FE2-B4D9-3822EFEDE537}" type="presParOf" srcId="{ACEE0225-0663-49F1-8891-1D20E399B8B1}" destId="{8D6C1A2E-7669-447F-9B58-E28C5CD61D8D}" srcOrd="1" destOrd="0" presId="urn:microsoft.com/office/officeart/2005/8/layout/chevron1"/>
    <dgm:cxn modelId="{3974F3A9-3B66-4B79-91E2-1D8AB6304D4E}" type="presParOf" srcId="{ACEE0225-0663-49F1-8891-1D20E399B8B1}" destId="{CA6FAA4C-E7F1-4CB2-B703-CBFA994F191E}" srcOrd="2" destOrd="0" presId="urn:microsoft.com/office/officeart/2005/8/layout/chevron1"/>
    <dgm:cxn modelId="{19FA0AC9-02BD-434E-A6C7-405A982343F5}" type="presParOf" srcId="{ACEE0225-0663-49F1-8891-1D20E399B8B1}" destId="{8D867AF5-148D-4AD2-8C15-27DB43873CA3}" srcOrd="3" destOrd="0" presId="urn:microsoft.com/office/officeart/2005/8/layout/chevron1"/>
    <dgm:cxn modelId="{D42456C1-6ACB-4D66-B282-61EB359BB616}" type="presParOf" srcId="{ACEE0225-0663-49F1-8891-1D20E399B8B1}" destId="{25AF4413-907C-4C80-A27E-E4FE80CE289C}" srcOrd="4"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BF2F4-B10C-4AFA-8F45-C79170714174}">
      <dsp:nvSpPr>
        <dsp:cNvPr id="0" name=""/>
        <dsp:cNvSpPr/>
      </dsp:nvSpPr>
      <dsp:spPr>
        <a:xfrm rot="5400000">
          <a:off x="5230177" y="-2229418"/>
          <a:ext cx="593725"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lrTx/>
            <a:buSzTx/>
            <a:buFontTx/>
            <a:buNone/>
          </a:pPr>
          <a:r>
            <a:rPr lang="zh-CN" altLang="zh-CN" sz="1000" kern="1200" dirty="0">
              <a:latin typeface="微软雅黑" panose="020B0503020204020204" pitchFamily="34" charset="-122"/>
              <a:ea typeface="微软雅黑" panose="020B0503020204020204" pitchFamily="34" charset="-122"/>
            </a:rPr>
            <a:t>基本为本地开发，在通知</a:t>
          </a:r>
          <a:r>
            <a:rPr lang="en-US" altLang="zh-CN" sz="1000" kern="1200" dirty="0">
              <a:latin typeface="微软雅黑" panose="020B0503020204020204" pitchFamily="34" charset="-122"/>
              <a:ea typeface="微软雅黑" panose="020B0503020204020204" pitchFamily="34" charset="-122"/>
            </a:rPr>
            <a:t>QC</a:t>
          </a:r>
          <a:r>
            <a:rPr lang="zh-CN" altLang="zh-CN" sz="1000" kern="1200" dirty="0">
              <a:latin typeface="微软雅黑" panose="020B0503020204020204" pitchFamily="34" charset="-122"/>
              <a:ea typeface="微软雅黑" panose="020B0503020204020204" pitchFamily="34" charset="-122"/>
            </a:rPr>
            <a:t>测试之前只能通过本地调试。当出现程序问题时，不能快速发现和直接处理</a:t>
          </a:r>
          <a:r>
            <a:rPr lang="zh-CN" altLang="en-US" sz="1000" kern="1200" dirty="0">
              <a:latin typeface="微软雅黑" panose="020B0503020204020204" pitchFamily="34" charset="-122"/>
              <a:ea typeface="微软雅黑" panose="020B0503020204020204" pitchFamily="34" charset="-122"/>
            </a:rPr>
            <a:t>。</a:t>
          </a:r>
        </a:p>
      </dsp:txBody>
      <dsp:txXfrm rot="-5400000">
        <a:off x="2926080" y="103662"/>
        <a:ext cx="5172937" cy="535759"/>
      </dsp:txXfrm>
    </dsp:sp>
    <dsp:sp modelId="{F228FF46-4D58-4F0F-8451-D0AA7B7CA4B3}">
      <dsp:nvSpPr>
        <dsp:cNvPr id="0" name=""/>
        <dsp:cNvSpPr/>
      </dsp:nvSpPr>
      <dsp:spPr>
        <a:xfrm>
          <a:off x="0" y="463"/>
          <a:ext cx="2926080" cy="742156"/>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标准开发环境缺失</a:t>
          </a:r>
        </a:p>
      </dsp:txBody>
      <dsp:txXfrm>
        <a:off x="36229" y="36692"/>
        <a:ext cx="2853622" cy="669698"/>
      </dsp:txXfrm>
    </dsp:sp>
    <dsp:sp modelId="{190BFDA5-90C7-4809-8D94-CB38949EDF6C}">
      <dsp:nvSpPr>
        <dsp:cNvPr id="0" name=""/>
        <dsp:cNvSpPr/>
      </dsp:nvSpPr>
      <dsp:spPr>
        <a:xfrm rot="5400000">
          <a:off x="5230177" y="-1450154"/>
          <a:ext cx="593725"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lrTx/>
            <a:buSzTx/>
            <a:buFontTx/>
            <a:buNone/>
          </a:pPr>
          <a:r>
            <a:rPr lang="zh-CN" altLang="en-US" sz="1000" kern="1200" dirty="0">
              <a:latin typeface="微软雅黑" panose="020B0503020204020204" pitchFamily="34" charset="-122"/>
              <a:ea typeface="微软雅黑" panose="020B0503020204020204" pitchFamily="34" charset="-122"/>
            </a:rPr>
            <a:t>手动执行脚本来集成，虽然比最原始的的纯手工部署集成高级一点，但问题也很明显。这种集成的方式，除了发布人自己，其他人均不清楚当时是如何集成的，也无法跟踪整个过程。</a:t>
          </a:r>
        </a:p>
      </dsp:txBody>
      <dsp:txXfrm rot="-5400000">
        <a:off x="2926080" y="882926"/>
        <a:ext cx="5172937" cy="535759"/>
      </dsp:txXfrm>
    </dsp:sp>
    <dsp:sp modelId="{96ED89A9-CB70-4466-A31E-19217851C493}">
      <dsp:nvSpPr>
        <dsp:cNvPr id="0" name=""/>
        <dsp:cNvSpPr/>
      </dsp:nvSpPr>
      <dsp:spPr>
        <a:xfrm>
          <a:off x="0" y="779727"/>
          <a:ext cx="2926080" cy="742156"/>
        </a:xfrm>
        <a:prstGeom prst="roundRect">
          <a:avLst/>
        </a:prstGeom>
        <a:solidFill>
          <a:schemeClr val="accent1">
            <a:shade val="80000"/>
            <a:hueOff val="58214"/>
            <a:satOff val="-1043"/>
            <a:lumOff val="4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手动执行脚本集成</a:t>
          </a:r>
        </a:p>
      </dsp:txBody>
      <dsp:txXfrm>
        <a:off x="36229" y="815956"/>
        <a:ext cx="2853622" cy="669698"/>
      </dsp:txXfrm>
    </dsp:sp>
    <dsp:sp modelId="{7AF5AE78-3ADA-473E-8F9B-26F7FE2F2826}">
      <dsp:nvSpPr>
        <dsp:cNvPr id="0" name=""/>
        <dsp:cNvSpPr/>
      </dsp:nvSpPr>
      <dsp:spPr>
        <a:xfrm rot="5400000">
          <a:off x="5230177" y="-670890"/>
          <a:ext cx="593725"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None/>
          </a:pPr>
          <a:r>
            <a:rPr lang="zh-CN" altLang="zh-CN" sz="1000" kern="1200" dirty="0">
              <a:latin typeface="微软雅黑" panose="020B0503020204020204" pitchFamily="34" charset="-122"/>
              <a:ea typeface="微软雅黑" panose="020B0503020204020204" pitchFamily="34" charset="-122"/>
            </a:rPr>
            <a:t>当前由运维来集成的</a:t>
          </a:r>
          <a:r>
            <a:rPr lang="en-US" altLang="zh-CN" sz="1000" kern="1200" dirty="0">
              <a:latin typeface="微软雅黑" panose="020B0503020204020204" pitchFamily="34" charset="-122"/>
              <a:ea typeface="微软雅黑" panose="020B0503020204020204" pitchFamily="34" charset="-122"/>
            </a:rPr>
            <a:t>QC</a:t>
          </a:r>
          <a:r>
            <a:rPr lang="zh-CN" altLang="zh-CN" sz="1000" kern="1200" dirty="0">
              <a:latin typeface="微软雅黑" panose="020B0503020204020204" pitchFamily="34" charset="-122"/>
              <a:ea typeface="微软雅黑" panose="020B0503020204020204" pitchFamily="34" charset="-122"/>
            </a:rPr>
            <a:t>测试环境，经常出现代码的频繁更新，运维人员经常要去</a:t>
          </a:r>
          <a:r>
            <a:rPr lang="en-US" altLang="zh-CN" sz="1000" kern="1200" dirty="0">
              <a:latin typeface="微软雅黑" panose="020B0503020204020204" pitchFamily="34" charset="-122"/>
              <a:ea typeface="微软雅黑" panose="020B0503020204020204" pitchFamily="34" charset="-122"/>
            </a:rPr>
            <a:t>update</a:t>
          </a:r>
          <a:r>
            <a:rPr lang="zh-CN" altLang="zh-CN" sz="1000" kern="1200" dirty="0">
              <a:latin typeface="微软雅黑" panose="020B0503020204020204" pitchFamily="34" charset="-122"/>
              <a:ea typeface="微软雅黑" panose="020B0503020204020204" pitchFamily="34" charset="-122"/>
            </a:rPr>
            <a:t>一个分支测试环境的代码，沟通成本很高</a:t>
          </a:r>
          <a:r>
            <a:rPr lang="zh-CN" altLang="en-US" sz="1000" kern="1200" dirty="0">
              <a:latin typeface="微软雅黑" panose="020B0503020204020204" pitchFamily="34" charset="-122"/>
              <a:ea typeface="微软雅黑" panose="020B0503020204020204" pitchFamily="34" charset="-122"/>
            </a:rPr>
            <a:t>。</a:t>
          </a:r>
        </a:p>
      </dsp:txBody>
      <dsp:txXfrm rot="-5400000">
        <a:off x="2926080" y="1662190"/>
        <a:ext cx="5172937" cy="535759"/>
      </dsp:txXfrm>
    </dsp:sp>
    <dsp:sp modelId="{BE66457D-9C54-411D-8916-693E49F27DBE}">
      <dsp:nvSpPr>
        <dsp:cNvPr id="0" name=""/>
        <dsp:cNvSpPr/>
      </dsp:nvSpPr>
      <dsp:spPr>
        <a:xfrm>
          <a:off x="0" y="1558991"/>
          <a:ext cx="2926080" cy="742156"/>
        </a:xfrm>
        <a:prstGeom prst="roundRect">
          <a:avLst/>
        </a:prstGeom>
        <a:solidFill>
          <a:schemeClr val="accent1">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微软雅黑" panose="020B0503020204020204" pitchFamily="34" charset="-122"/>
              <a:ea typeface="微软雅黑" panose="020B0503020204020204" pitchFamily="34" charset="-122"/>
            </a:rPr>
            <a:t>QC</a:t>
          </a:r>
          <a:r>
            <a:rPr lang="zh-CN" altLang="zh-CN" sz="1600" b="1" kern="1200" dirty="0">
              <a:latin typeface="微软雅黑" panose="020B0503020204020204" pitchFamily="34" charset="-122"/>
              <a:ea typeface="微软雅黑" panose="020B0503020204020204" pitchFamily="34" charset="-122"/>
            </a:rPr>
            <a:t>测试环境集成人员</a:t>
          </a:r>
          <a:endParaRPr lang="zh-CN" altLang="en-US" sz="1600" b="1" kern="1200" dirty="0">
            <a:latin typeface="微软雅黑" panose="020B0503020204020204" pitchFamily="34" charset="-122"/>
            <a:ea typeface="微软雅黑" panose="020B0503020204020204" pitchFamily="34" charset="-122"/>
          </a:endParaRPr>
        </a:p>
      </dsp:txBody>
      <dsp:txXfrm>
        <a:off x="36229" y="1595220"/>
        <a:ext cx="2853622" cy="669698"/>
      </dsp:txXfrm>
    </dsp:sp>
    <dsp:sp modelId="{8DD93C29-5D09-4C30-8140-DFD24CDF6AC2}">
      <dsp:nvSpPr>
        <dsp:cNvPr id="0" name=""/>
        <dsp:cNvSpPr/>
      </dsp:nvSpPr>
      <dsp:spPr>
        <a:xfrm rot="5400000">
          <a:off x="5230177" y="108373"/>
          <a:ext cx="593725"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lrTx/>
            <a:buSzTx/>
            <a:buFontTx/>
            <a:buNone/>
          </a:pPr>
          <a:r>
            <a:rPr lang="zh-CN" altLang="zh-CN" sz="1000" kern="1200" dirty="0">
              <a:latin typeface="微软雅黑" panose="020B0503020204020204" pitchFamily="34" charset="-122"/>
              <a:ea typeface="微软雅黑" panose="020B0503020204020204" pitchFamily="34" charset="-122"/>
            </a:rPr>
            <a:t>纯脚本执行的集成，虽然可以记录发布日志，但在查询的时候会</a:t>
          </a:r>
          <a:r>
            <a:rPr lang="zh-CN" altLang="en-US" sz="1000" kern="1200" dirty="0">
              <a:latin typeface="微软雅黑" panose="020B0503020204020204" pitchFamily="34" charset="-122"/>
              <a:ea typeface="微软雅黑" panose="020B0503020204020204" pitchFamily="34" charset="-122"/>
            </a:rPr>
            <a:t>出现</a:t>
          </a:r>
          <a:r>
            <a:rPr lang="zh-CN" altLang="zh-CN" sz="1000" kern="1200" dirty="0">
              <a:latin typeface="微软雅黑" panose="020B0503020204020204" pitchFamily="34" charset="-122"/>
              <a:ea typeface="微软雅黑" panose="020B0503020204020204" pitchFamily="34" charset="-122"/>
            </a:rPr>
            <a:t>一个难题。当我要查看一个项目</a:t>
          </a:r>
          <a:r>
            <a:rPr lang="zh-CN" altLang="en-US" sz="1000" kern="1200" dirty="0">
              <a:latin typeface="微软雅黑" panose="020B0503020204020204" pitchFamily="34" charset="-122"/>
              <a:ea typeface="微软雅黑" panose="020B0503020204020204" pitchFamily="34" charset="-122"/>
            </a:rPr>
            <a:t>集成</a:t>
          </a:r>
          <a:r>
            <a:rPr lang="zh-CN" altLang="zh-CN" sz="1000" kern="1200" dirty="0">
              <a:latin typeface="微软雅黑" panose="020B0503020204020204" pitchFamily="34" charset="-122"/>
              <a:ea typeface="微软雅黑" panose="020B0503020204020204" pitchFamily="34" charset="-122"/>
            </a:rPr>
            <a:t>的历史时，可能需要去查看</a:t>
          </a:r>
          <a:r>
            <a:rPr lang="en-US" altLang="zh-CN" sz="1000" kern="1200" dirty="0">
              <a:latin typeface="微软雅黑" panose="020B0503020204020204" pitchFamily="34" charset="-122"/>
              <a:ea typeface="微软雅黑" panose="020B0503020204020204" pitchFamily="34" charset="-122"/>
            </a:rPr>
            <a:t>N</a:t>
          </a:r>
          <a:r>
            <a:rPr lang="zh-CN" altLang="zh-CN" sz="1000" kern="1200" dirty="0">
              <a:latin typeface="微软雅黑" panose="020B0503020204020204" pitchFamily="34" charset="-122"/>
              <a:ea typeface="微软雅黑" panose="020B0503020204020204" pitchFamily="34" charset="-122"/>
            </a:rPr>
            <a:t>个文件，</a:t>
          </a:r>
          <a:r>
            <a:rPr lang="zh-CN" altLang="en-US" sz="1000" kern="1200" dirty="0">
              <a:latin typeface="微软雅黑" panose="020B0503020204020204" pitchFamily="34" charset="-122"/>
              <a:ea typeface="微软雅黑" panose="020B0503020204020204" pitchFamily="34" charset="-122"/>
            </a:rPr>
            <a:t>当我要提供给开发人员时更是让人头疼。</a:t>
          </a:r>
        </a:p>
      </dsp:txBody>
      <dsp:txXfrm rot="-5400000">
        <a:off x="2926080" y="2441454"/>
        <a:ext cx="5172937" cy="535759"/>
      </dsp:txXfrm>
    </dsp:sp>
    <dsp:sp modelId="{561320F1-4C01-4DB1-B66A-107F84D7936C}">
      <dsp:nvSpPr>
        <dsp:cNvPr id="0" name=""/>
        <dsp:cNvSpPr/>
      </dsp:nvSpPr>
      <dsp:spPr>
        <a:xfrm>
          <a:off x="0" y="2338255"/>
          <a:ext cx="2926080" cy="742156"/>
        </a:xfrm>
        <a:prstGeom prst="roundRect">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不能快速查看历史集成记录</a:t>
          </a:r>
        </a:p>
      </dsp:txBody>
      <dsp:txXfrm>
        <a:off x="36229" y="2374484"/>
        <a:ext cx="2853622" cy="669698"/>
      </dsp:txXfrm>
    </dsp:sp>
    <dsp:sp modelId="{78B1EFCC-3515-482D-8760-6BCAC15DE4C9}">
      <dsp:nvSpPr>
        <dsp:cNvPr id="0" name=""/>
        <dsp:cNvSpPr/>
      </dsp:nvSpPr>
      <dsp:spPr>
        <a:xfrm rot="5400000">
          <a:off x="5230177" y="887637"/>
          <a:ext cx="593725"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lrTx/>
            <a:buSzTx/>
            <a:buFontTx/>
            <a:buNone/>
          </a:pPr>
          <a:r>
            <a:rPr lang="zh-CN" altLang="zh-CN" sz="1000" kern="1200" dirty="0">
              <a:latin typeface="微软雅黑" panose="020B0503020204020204" pitchFamily="34" charset="-122"/>
              <a:ea typeface="微软雅黑" panose="020B0503020204020204" pitchFamily="34" charset="-122"/>
            </a:rPr>
            <a:t>一个运维人员同时只能处理一个集成任务</a:t>
          </a:r>
          <a:r>
            <a:rPr lang="zh-CN" altLang="en-US" sz="1000" kern="1200" dirty="0">
              <a:latin typeface="微软雅黑" panose="020B0503020204020204" pitchFamily="34" charset="-122"/>
              <a:ea typeface="微软雅黑" panose="020B0503020204020204" pitchFamily="34" charset="-122"/>
            </a:rPr>
            <a:t>。他</a:t>
          </a:r>
          <a:r>
            <a:rPr lang="zh-CN" altLang="zh-CN" sz="1000" kern="1200" dirty="0">
              <a:latin typeface="微软雅黑" panose="020B0503020204020204" pitchFamily="34" charset="-122"/>
              <a:ea typeface="微软雅黑" panose="020B0503020204020204" pitchFamily="34" charset="-122"/>
            </a:rPr>
            <a:t>不能同时部署多套</a:t>
          </a:r>
          <a:r>
            <a:rPr lang="en-US" altLang="zh-CN" sz="1000" kern="1200" dirty="0">
              <a:latin typeface="微软雅黑" panose="020B0503020204020204" pitchFamily="34" charset="-122"/>
              <a:ea typeface="微软雅黑" panose="020B0503020204020204" pitchFamily="34" charset="-122"/>
            </a:rPr>
            <a:t>QC</a:t>
          </a:r>
          <a:r>
            <a:rPr lang="zh-CN" altLang="zh-CN" sz="1000" kern="1200" dirty="0">
              <a:latin typeface="微软雅黑" panose="020B0503020204020204" pitchFamily="34" charset="-122"/>
              <a:ea typeface="微软雅黑" panose="020B0503020204020204" pitchFamily="34" charset="-122"/>
            </a:rPr>
            <a:t>环境</a:t>
          </a:r>
          <a:r>
            <a:rPr lang="zh-CN" altLang="en-US" sz="1000" kern="1200" dirty="0">
              <a:latin typeface="微软雅黑" panose="020B0503020204020204" pitchFamily="34" charset="-122"/>
              <a:ea typeface="微软雅黑" panose="020B0503020204020204" pitchFamily="34" charset="-122"/>
            </a:rPr>
            <a:t>，也不能一边部署一边去定位问题</a:t>
          </a:r>
        </a:p>
      </dsp:txBody>
      <dsp:txXfrm rot="-5400000">
        <a:off x="2926080" y="3220718"/>
        <a:ext cx="5172937" cy="535759"/>
      </dsp:txXfrm>
    </dsp:sp>
    <dsp:sp modelId="{6F3B4810-A0EF-4620-9D37-BE75D147C9CB}">
      <dsp:nvSpPr>
        <dsp:cNvPr id="0" name=""/>
        <dsp:cNvSpPr/>
      </dsp:nvSpPr>
      <dsp:spPr>
        <a:xfrm>
          <a:off x="0" y="3117519"/>
          <a:ext cx="2926080" cy="742156"/>
        </a:xfrm>
        <a:prstGeom prst="roundRect">
          <a:avLst/>
        </a:prstGeom>
        <a:solidFill>
          <a:schemeClr val="accent1">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不能并行处理</a:t>
          </a:r>
        </a:p>
      </dsp:txBody>
      <dsp:txXfrm>
        <a:off x="36229" y="3153748"/>
        <a:ext cx="2853622" cy="669698"/>
      </dsp:txXfrm>
    </dsp:sp>
    <dsp:sp modelId="{3CA46C83-EC9F-438D-8632-A12CACFE5DB0}">
      <dsp:nvSpPr>
        <dsp:cNvPr id="0" name=""/>
        <dsp:cNvSpPr/>
      </dsp:nvSpPr>
      <dsp:spPr>
        <a:xfrm rot="5400000">
          <a:off x="5230177" y="1666901"/>
          <a:ext cx="593725"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None/>
          </a:pPr>
          <a:r>
            <a:rPr lang="zh-CN" altLang="zh-CN" sz="1000" kern="1200">
              <a:latin typeface="微软雅黑" panose="020B0503020204020204" pitchFamily="34" charset="-122"/>
              <a:ea typeface="微软雅黑" panose="020B0503020204020204" pitchFamily="34" charset="-122"/>
            </a:rPr>
            <a:t>开发阶段的</a:t>
          </a:r>
          <a:r>
            <a:rPr lang="zh-CN" altLang="en-US" sz="1000" kern="1200">
              <a:latin typeface="微软雅黑" panose="020B0503020204020204" pitchFamily="34" charset="-122"/>
              <a:ea typeface="微软雅黑" panose="020B0503020204020204" pitchFamily="34" charset="-122"/>
            </a:rPr>
            <a:t>自测</a:t>
          </a:r>
          <a:r>
            <a:rPr lang="zh-CN" altLang="zh-CN" sz="1000" kern="1200">
              <a:latin typeface="微软雅黑" panose="020B0503020204020204" pitchFamily="34" charset="-122"/>
              <a:ea typeface="微软雅黑" panose="020B0503020204020204" pitchFamily="34" charset="-122"/>
            </a:rPr>
            <a:t>被</a:t>
          </a:r>
          <a:r>
            <a:rPr lang="zh-CN" altLang="en-US" sz="1000" kern="1200">
              <a:latin typeface="微软雅黑" panose="020B0503020204020204" pitchFamily="34" charset="-122"/>
              <a:ea typeface="微软雅黑" panose="020B0503020204020204" pitchFamily="34" charset="-122"/>
            </a:rPr>
            <a:t>放</a:t>
          </a:r>
          <a:r>
            <a:rPr lang="zh-CN" altLang="zh-CN" sz="1000" kern="1200">
              <a:latin typeface="微软雅黑" panose="020B0503020204020204" pitchFamily="34" charset="-122"/>
              <a:ea typeface="微软雅黑" panose="020B0503020204020204" pitchFamily="34" charset="-122"/>
            </a:rPr>
            <a:t>到</a:t>
          </a:r>
          <a:r>
            <a:rPr lang="en-US" altLang="zh-CN" sz="1000" kern="1200">
              <a:latin typeface="微软雅黑" panose="020B0503020204020204" pitchFamily="34" charset="-122"/>
              <a:ea typeface="微软雅黑" panose="020B0503020204020204" pitchFamily="34" charset="-122"/>
            </a:rPr>
            <a:t>QC</a:t>
          </a:r>
          <a:r>
            <a:rPr lang="zh-CN" altLang="zh-CN" sz="1000" kern="1200">
              <a:latin typeface="微软雅黑" panose="020B0503020204020204" pitchFamily="34" charset="-122"/>
              <a:ea typeface="微软雅黑" panose="020B0503020204020204" pitchFamily="34" charset="-122"/>
            </a:rPr>
            <a:t>测试阶段</a:t>
          </a:r>
          <a:r>
            <a:rPr lang="zh-CN" altLang="en-US" sz="1000" kern="1200">
              <a:latin typeface="微软雅黑" panose="020B0503020204020204" pitchFamily="34" charset="-122"/>
              <a:ea typeface="微软雅黑" panose="020B0503020204020204" pitchFamily="34" charset="-122"/>
            </a:rPr>
            <a:t>，缺少</a:t>
          </a:r>
          <a:r>
            <a:rPr lang="zh-CN" altLang="zh-CN" sz="1000" kern="1200">
              <a:latin typeface="微软雅黑" panose="020B0503020204020204" pitchFamily="34" charset="-122"/>
              <a:ea typeface="微软雅黑" panose="020B0503020204020204" pitchFamily="34" charset="-122"/>
            </a:rPr>
            <a:t>透明的系统</a:t>
          </a:r>
          <a:r>
            <a:rPr lang="zh-CN" altLang="en-US" sz="1000" kern="1200">
              <a:latin typeface="微软雅黑" panose="020B0503020204020204" pitchFamily="34" charset="-122"/>
              <a:ea typeface="微软雅黑" panose="020B0503020204020204" pitchFamily="34" charset="-122"/>
            </a:rPr>
            <a:t>用来定位问题。</a:t>
          </a:r>
          <a:r>
            <a:rPr lang="zh-CN" altLang="zh-CN" sz="1000" kern="1200">
              <a:effectLst/>
              <a:latin typeface="微软雅黑" panose="020B0503020204020204" pitchFamily="34" charset="-122"/>
              <a:ea typeface="微软雅黑" panose="020B0503020204020204" pitchFamily="34" charset="-122"/>
              <a:cs typeface="+mn-cs"/>
            </a:rPr>
            <a:t>敏捷开发中的持续集成，很重要的一点就是快速集成。当前开发阶段的程序自测，被放到了</a:t>
          </a:r>
          <a:r>
            <a:rPr lang="en-US" altLang="zh-CN" sz="1000" kern="1200">
              <a:effectLst/>
              <a:latin typeface="微软雅黑" panose="020B0503020204020204" pitchFamily="34" charset="-122"/>
              <a:ea typeface="微软雅黑" panose="020B0503020204020204" pitchFamily="34" charset="-122"/>
              <a:cs typeface="+mn-cs"/>
            </a:rPr>
            <a:t>QC</a:t>
          </a:r>
          <a:r>
            <a:rPr lang="zh-CN" altLang="zh-CN" sz="1000" kern="1200">
              <a:effectLst/>
              <a:latin typeface="微软雅黑" panose="020B0503020204020204" pitchFamily="34" charset="-122"/>
              <a:ea typeface="微软雅黑" panose="020B0503020204020204" pitchFamily="34" charset="-122"/>
              <a:cs typeface="+mn-cs"/>
            </a:rPr>
            <a:t>测试阶段，一些在开发阶段就能暴露的问题被</a:t>
          </a:r>
          <a:r>
            <a:rPr lang="en-US" altLang="zh-CN" sz="1000" kern="1200">
              <a:effectLst/>
              <a:latin typeface="微软雅黑" panose="020B0503020204020204" pitchFamily="34" charset="-122"/>
              <a:ea typeface="微软雅黑" panose="020B0503020204020204" pitchFamily="34" charset="-122"/>
              <a:cs typeface="+mn-cs"/>
            </a:rPr>
            <a:t>QC</a:t>
          </a:r>
          <a:r>
            <a:rPr lang="zh-CN" altLang="zh-CN" sz="1000" kern="1200">
              <a:effectLst/>
              <a:latin typeface="微软雅黑" panose="020B0503020204020204" pitchFamily="34" charset="-122"/>
              <a:ea typeface="微软雅黑" panose="020B0503020204020204" pitchFamily="34" charset="-122"/>
              <a:cs typeface="+mn-cs"/>
            </a:rPr>
            <a:t>人员发现记录，然后返回到开发人员手里。</a:t>
          </a:r>
          <a:endParaRPr lang="zh-CN" altLang="en-US" sz="1000" kern="1200" dirty="0">
            <a:latin typeface="微软雅黑" panose="020B0503020204020204" pitchFamily="34" charset="-122"/>
            <a:ea typeface="微软雅黑" panose="020B0503020204020204" pitchFamily="34" charset="-122"/>
          </a:endParaRPr>
        </a:p>
      </dsp:txBody>
      <dsp:txXfrm rot="-5400000">
        <a:off x="2926080" y="3999982"/>
        <a:ext cx="5172937" cy="535759"/>
      </dsp:txXfrm>
    </dsp:sp>
    <dsp:sp modelId="{E6AA8976-A16C-4C91-9407-1D1CE60FD8DF}">
      <dsp:nvSpPr>
        <dsp:cNvPr id="0" name=""/>
        <dsp:cNvSpPr/>
      </dsp:nvSpPr>
      <dsp:spPr>
        <a:xfrm>
          <a:off x="0" y="3896783"/>
          <a:ext cx="2926080" cy="742156"/>
        </a:xfrm>
        <a:prstGeom prst="roundRect">
          <a:avLst/>
        </a:prstGeom>
        <a:solidFill>
          <a:schemeClr val="accent1">
            <a:shade val="80000"/>
            <a:hueOff val="291069"/>
            <a:satOff val="-5213"/>
            <a:lumOff val="221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整个流程处理很慢</a:t>
          </a:r>
        </a:p>
      </dsp:txBody>
      <dsp:txXfrm>
        <a:off x="36229" y="3933012"/>
        <a:ext cx="2853622" cy="669698"/>
      </dsp:txXfrm>
    </dsp:sp>
    <dsp:sp modelId="{5A02D7FB-0D7C-4CF3-96F2-20722F5F2BEF}">
      <dsp:nvSpPr>
        <dsp:cNvPr id="0" name=""/>
        <dsp:cNvSpPr/>
      </dsp:nvSpPr>
      <dsp:spPr>
        <a:xfrm rot="5400000">
          <a:off x="5230177" y="2446165"/>
          <a:ext cx="593725"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None/>
          </a:pPr>
          <a:r>
            <a:rPr lang="zh-CN" altLang="en-US" sz="1000" kern="1200">
              <a:effectLst/>
              <a:latin typeface="微软雅黑" panose="020B0503020204020204" pitchFamily="34" charset="-122"/>
              <a:ea typeface="微软雅黑" panose="020B0503020204020204" pitchFamily="34" charset="-122"/>
              <a:cs typeface="+mn-cs"/>
            </a:rPr>
            <a:t>当前没有一个透明的系统能让开发人员和运维人员直接看到服务器及程序配置环境。任何一个测试环境出现问题，运维和开发都要整体的去检查自己负责的内容。问题不能及时的定位，耽误了各组的正常工作时间。</a:t>
          </a:r>
          <a:endParaRPr lang="zh-CN" altLang="en-US" sz="1000" kern="1200" dirty="0">
            <a:latin typeface="微软雅黑" panose="020B0503020204020204" pitchFamily="34" charset="-122"/>
            <a:ea typeface="微软雅黑" panose="020B0503020204020204" pitchFamily="34" charset="-122"/>
          </a:endParaRPr>
        </a:p>
      </dsp:txBody>
      <dsp:txXfrm rot="-5400000">
        <a:off x="2926080" y="4779246"/>
        <a:ext cx="5172937" cy="535759"/>
      </dsp:txXfrm>
    </dsp:sp>
    <dsp:sp modelId="{D3A65376-8CA5-43B3-9C5C-F5CC27373B8E}">
      <dsp:nvSpPr>
        <dsp:cNvPr id="0" name=""/>
        <dsp:cNvSpPr/>
      </dsp:nvSpPr>
      <dsp:spPr>
        <a:xfrm>
          <a:off x="0" y="4676047"/>
          <a:ext cx="2926080" cy="742156"/>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其他问题</a:t>
          </a:r>
        </a:p>
      </dsp:txBody>
      <dsp:txXfrm>
        <a:off x="36229" y="4712276"/>
        <a:ext cx="2853622" cy="669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3BF3D-4D76-4C91-B367-7575B06C480A}">
      <dsp:nvSpPr>
        <dsp:cNvPr id="0" name=""/>
        <dsp:cNvSpPr/>
      </dsp:nvSpPr>
      <dsp:spPr>
        <a:xfrm>
          <a:off x="1508254" y="316179"/>
          <a:ext cx="4551680" cy="4551680"/>
        </a:xfrm>
        <a:prstGeom prst="pie">
          <a:avLst>
            <a:gd name="adj1" fmla="val 16200000"/>
            <a:gd name="adj2" fmla="val 1980000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a:glow rad="635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可视化的项目集成</a:t>
          </a:r>
        </a:p>
      </dsp:txBody>
      <dsp:txXfrm>
        <a:off x="3832862" y="803859"/>
        <a:ext cx="1327573" cy="975360"/>
      </dsp:txXfrm>
    </dsp:sp>
    <dsp:sp modelId="{C80935A1-9CA7-43BE-BFF0-38AB187BD2A5}">
      <dsp:nvSpPr>
        <dsp:cNvPr id="0" name=""/>
        <dsp:cNvSpPr/>
      </dsp:nvSpPr>
      <dsp:spPr>
        <a:xfrm>
          <a:off x="1372787" y="550807"/>
          <a:ext cx="4551680" cy="4551680"/>
        </a:xfrm>
        <a:prstGeom prst="pie">
          <a:avLst>
            <a:gd name="adj1" fmla="val 19800000"/>
            <a:gd name="adj2" fmla="val 1800000"/>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a:glow rad="635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集成编译</a:t>
          </a:r>
        </a:p>
      </dsp:txBody>
      <dsp:txXfrm>
        <a:off x="4488521" y="2366060"/>
        <a:ext cx="1376341" cy="921173"/>
      </dsp:txXfrm>
    </dsp:sp>
    <dsp:sp modelId="{5E33F4B3-3D29-470F-A4D7-ACA5E16A7A2F}">
      <dsp:nvSpPr>
        <dsp:cNvPr id="0" name=""/>
        <dsp:cNvSpPr/>
      </dsp:nvSpPr>
      <dsp:spPr>
        <a:xfrm>
          <a:off x="1372787" y="550807"/>
          <a:ext cx="4551680" cy="4551680"/>
        </a:xfrm>
        <a:prstGeom prst="pie">
          <a:avLst>
            <a:gd name="adj1" fmla="val 1800000"/>
            <a:gd name="adj2" fmla="val 5400000"/>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a:glow rad="635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并行处理</a:t>
          </a:r>
        </a:p>
      </dsp:txBody>
      <dsp:txXfrm>
        <a:off x="3697395" y="3639447"/>
        <a:ext cx="1327573" cy="975360"/>
      </dsp:txXfrm>
    </dsp:sp>
    <dsp:sp modelId="{5D73714E-4614-4778-AEF1-1B27F43939AC}">
      <dsp:nvSpPr>
        <dsp:cNvPr id="0" name=""/>
        <dsp:cNvSpPr/>
      </dsp:nvSpPr>
      <dsp:spPr>
        <a:xfrm>
          <a:off x="1372787" y="550807"/>
          <a:ext cx="4551680" cy="4551680"/>
        </a:xfrm>
        <a:prstGeom prst="pie">
          <a:avLst>
            <a:gd name="adj1" fmla="val 5400000"/>
            <a:gd name="adj2" fmla="val 9000000"/>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a:glow rad="635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zh-CN" sz="1600" b="1" kern="1200" dirty="0">
              <a:latin typeface="微软雅黑" panose="020B0503020204020204" pitchFamily="34" charset="-122"/>
              <a:ea typeface="微软雅黑" panose="020B0503020204020204" pitchFamily="34" charset="-122"/>
            </a:rPr>
            <a:t>引入</a:t>
          </a:r>
          <a:r>
            <a:rPr lang="en-US" altLang="zh-CN" sz="1600" b="1" kern="1200" dirty="0">
              <a:latin typeface="微软雅黑" panose="020B0503020204020204" pitchFamily="34" charset="-122"/>
              <a:ea typeface="微软雅黑" panose="020B0503020204020204" pitchFamily="34" charset="-122"/>
            </a:rPr>
            <a:t>Jenkins</a:t>
          </a:r>
          <a:r>
            <a:rPr lang="zh-CN" altLang="zh-CN" sz="1600" b="1" kern="1200" dirty="0">
              <a:latin typeface="微软雅黑" panose="020B0503020204020204" pitchFamily="34" charset="-122"/>
              <a:ea typeface="微软雅黑" panose="020B0503020204020204" pitchFamily="34" charset="-122"/>
            </a:rPr>
            <a:t>持续集成</a:t>
          </a:r>
          <a:endParaRPr lang="zh-CN" altLang="en-US" sz="1600" b="1" kern="1200" dirty="0">
            <a:latin typeface="微软雅黑" panose="020B0503020204020204" pitchFamily="34" charset="-122"/>
            <a:ea typeface="微软雅黑" panose="020B0503020204020204" pitchFamily="34" charset="-122"/>
          </a:endParaRPr>
        </a:p>
      </dsp:txBody>
      <dsp:txXfrm>
        <a:off x="2272286" y="3639447"/>
        <a:ext cx="1327573" cy="975360"/>
      </dsp:txXfrm>
    </dsp:sp>
    <dsp:sp modelId="{81FADB9D-A9CA-45E3-9C6D-356F9608041C}">
      <dsp:nvSpPr>
        <dsp:cNvPr id="0" name=""/>
        <dsp:cNvSpPr/>
      </dsp:nvSpPr>
      <dsp:spPr>
        <a:xfrm>
          <a:off x="1372787" y="550807"/>
          <a:ext cx="4551680" cy="4551680"/>
        </a:xfrm>
        <a:prstGeom prst="pie">
          <a:avLst>
            <a:gd name="adj1" fmla="val 9000000"/>
            <a:gd name="adj2" fmla="val 12600000"/>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a:glow rad="635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微软雅黑" panose="020B0503020204020204" pitchFamily="34" charset="-122"/>
              <a:ea typeface="微软雅黑" panose="020B0503020204020204" pitchFamily="34" charset="-122"/>
            </a:rPr>
            <a:t>DEV/QC</a:t>
          </a:r>
          <a:r>
            <a:rPr lang="zh-CN" altLang="zh-CN" sz="1600" b="1" kern="1200" dirty="0">
              <a:latin typeface="微软雅黑" panose="020B0503020204020204" pitchFamily="34" charset="-122"/>
              <a:ea typeface="微软雅黑" panose="020B0503020204020204" pitchFamily="34" charset="-122"/>
            </a:rPr>
            <a:t>环境的项目集成</a:t>
          </a:r>
          <a:endParaRPr lang="zh-CN" altLang="en-US" sz="1600" b="1" kern="1200" dirty="0">
            <a:latin typeface="微软雅黑" panose="020B0503020204020204" pitchFamily="34" charset="-122"/>
            <a:ea typeface="微软雅黑" panose="020B0503020204020204" pitchFamily="34" charset="-122"/>
          </a:endParaRPr>
        </a:p>
      </dsp:txBody>
      <dsp:txXfrm>
        <a:off x="1443230" y="2366060"/>
        <a:ext cx="1376341" cy="921173"/>
      </dsp:txXfrm>
    </dsp:sp>
    <dsp:sp modelId="{1D0C058C-6755-41DF-AB6F-9122DBDB8CE4}">
      <dsp:nvSpPr>
        <dsp:cNvPr id="0" name=""/>
        <dsp:cNvSpPr/>
      </dsp:nvSpPr>
      <dsp:spPr>
        <a:xfrm>
          <a:off x="1372787" y="550807"/>
          <a:ext cx="4551680" cy="4551680"/>
        </a:xfrm>
        <a:prstGeom prst="pie">
          <a:avLst>
            <a:gd name="adj1" fmla="val 12600000"/>
            <a:gd name="adj2" fmla="val 16200000"/>
          </a:avLst>
        </a:prstGeom>
        <a:solidFill>
          <a:srgbClr val="4A6FBE"/>
        </a:solidFill>
        <a:ln w="12700" cap="flat" cmpd="sng" algn="ctr">
          <a:solidFill>
            <a:schemeClr val="lt1">
              <a:hueOff val="0"/>
              <a:satOff val="0"/>
              <a:lumOff val="0"/>
              <a:alphaOff val="0"/>
            </a:schemeClr>
          </a:solidFill>
          <a:prstDash val="solid"/>
          <a:miter lim="800000"/>
        </a:ln>
        <a:effectLst>
          <a:glow rad="635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zh-CN" sz="1600" b="1" kern="1200" dirty="0">
              <a:latin typeface="微软雅黑" panose="020B0503020204020204" pitchFamily="34" charset="-122"/>
              <a:ea typeface="微软雅黑" panose="020B0503020204020204" pitchFamily="34" charset="-122"/>
            </a:rPr>
            <a:t>新增</a:t>
          </a:r>
          <a:r>
            <a:rPr lang="en-US" altLang="zh-CN" sz="1600" b="1" kern="1200" dirty="0">
              <a:latin typeface="微软雅黑" panose="020B0503020204020204" pitchFamily="34" charset="-122"/>
              <a:ea typeface="微软雅黑" panose="020B0503020204020204" pitchFamily="34" charset="-122"/>
            </a:rPr>
            <a:t>DEV</a:t>
          </a:r>
          <a:r>
            <a:rPr lang="zh-CN" altLang="zh-CN" sz="1600" b="1" kern="1200" dirty="0">
              <a:latin typeface="微软雅黑" panose="020B0503020204020204" pitchFamily="34" charset="-122"/>
              <a:ea typeface="微软雅黑" panose="020B0503020204020204" pitchFamily="34" charset="-122"/>
            </a:rPr>
            <a:t>环境</a:t>
          </a:r>
          <a:endParaRPr lang="zh-CN" altLang="en-US" sz="1600" b="1" kern="1200" dirty="0">
            <a:latin typeface="微软雅黑" panose="020B0503020204020204" pitchFamily="34" charset="-122"/>
            <a:ea typeface="微软雅黑" panose="020B0503020204020204" pitchFamily="34" charset="-122"/>
          </a:endParaRPr>
        </a:p>
      </dsp:txBody>
      <dsp:txXfrm>
        <a:off x="2272286" y="1038487"/>
        <a:ext cx="1327573" cy="975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EE869-1D0E-486F-B7A7-C70B7FCC0BB9}">
      <dsp:nvSpPr>
        <dsp:cNvPr id="0" name=""/>
        <dsp:cNvSpPr/>
      </dsp:nvSpPr>
      <dsp:spPr>
        <a:xfrm>
          <a:off x="257438" y="0"/>
          <a:ext cx="3383396" cy="7392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持续集成</a:t>
          </a:r>
        </a:p>
      </dsp:txBody>
      <dsp:txXfrm>
        <a:off x="627075" y="0"/>
        <a:ext cx="2644123" cy="739273"/>
      </dsp:txXfrm>
    </dsp:sp>
    <dsp:sp modelId="{CA6FAA4C-E7F1-4CB2-B703-CBFA994F191E}">
      <dsp:nvSpPr>
        <dsp:cNvPr id="0" name=""/>
        <dsp:cNvSpPr/>
      </dsp:nvSpPr>
      <dsp:spPr>
        <a:xfrm>
          <a:off x="3302494" y="0"/>
          <a:ext cx="3383396" cy="7392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持续交付</a:t>
          </a:r>
        </a:p>
      </dsp:txBody>
      <dsp:txXfrm>
        <a:off x="3672131" y="0"/>
        <a:ext cx="2644123" cy="739273"/>
      </dsp:txXfrm>
    </dsp:sp>
    <dsp:sp modelId="{25AF4413-907C-4C80-A27E-E4FE80CE289C}">
      <dsp:nvSpPr>
        <dsp:cNvPr id="0" name=""/>
        <dsp:cNvSpPr/>
      </dsp:nvSpPr>
      <dsp:spPr>
        <a:xfrm>
          <a:off x="6095666" y="0"/>
          <a:ext cx="3383396" cy="7392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持续部署</a:t>
          </a:r>
        </a:p>
      </dsp:txBody>
      <dsp:txXfrm>
        <a:off x="6465303" y="0"/>
        <a:ext cx="2644123" cy="73927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F5B53-63CE-4AC6-9D16-F9F372990C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99C4C5-9368-4BAB-BE7C-8129DE44F8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32F55B-B4A0-4809-9616-777595343A16}"/>
              </a:ext>
            </a:extLst>
          </p:cNvPr>
          <p:cNvSpPr>
            <a:spLocks noGrp="1"/>
          </p:cNvSpPr>
          <p:nvPr>
            <p:ph type="dt" sz="half" idx="10"/>
          </p:nvPr>
        </p:nvSpPr>
        <p:spPr/>
        <p:txBody>
          <a:bodyPr/>
          <a:lstStyle/>
          <a:p>
            <a:fld id="{B6021957-B3B1-4668-B28F-3BB4C03BF298}" type="datetimeFigureOut">
              <a:rPr lang="zh-CN" altLang="en-US" smtClean="0"/>
              <a:t>2021-03-28</a:t>
            </a:fld>
            <a:endParaRPr lang="zh-CN" altLang="en-US"/>
          </a:p>
        </p:txBody>
      </p:sp>
      <p:sp>
        <p:nvSpPr>
          <p:cNvPr id="5" name="页脚占位符 4">
            <a:extLst>
              <a:ext uri="{FF2B5EF4-FFF2-40B4-BE49-F238E27FC236}">
                <a16:creationId xmlns:a16="http://schemas.microsoft.com/office/drawing/2014/main" id="{11CF3929-4005-42C4-B098-C1437D12F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A309A6-B0D4-43F8-AE4F-37AA54535142}"/>
              </a:ext>
            </a:extLst>
          </p:cNvPr>
          <p:cNvSpPr>
            <a:spLocks noGrp="1"/>
          </p:cNvSpPr>
          <p:nvPr>
            <p:ph type="sldNum" sz="quarter" idx="12"/>
          </p:nvPr>
        </p:nvSpPr>
        <p:spPr/>
        <p:txBody>
          <a:bodyPr/>
          <a:lstStyle/>
          <a:p>
            <a:fld id="{A0B36673-A980-4796-A273-801953577692}" type="slidenum">
              <a:rPr lang="zh-CN" altLang="en-US" smtClean="0"/>
              <a:t>‹#›</a:t>
            </a:fld>
            <a:endParaRPr lang="zh-CN" altLang="en-US"/>
          </a:p>
        </p:txBody>
      </p:sp>
    </p:spTree>
    <p:extLst>
      <p:ext uri="{BB962C8B-B14F-4D97-AF65-F5344CB8AC3E}">
        <p14:creationId xmlns:p14="http://schemas.microsoft.com/office/powerpoint/2010/main" val="6367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2BFA9-32E4-4D59-972A-73A3ECE47B6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79B0B0-27C4-43C7-9BC0-ABBFE7CBEE3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5907EA-04AF-4AEA-B932-8B3013245F81}"/>
              </a:ext>
            </a:extLst>
          </p:cNvPr>
          <p:cNvSpPr>
            <a:spLocks noGrp="1"/>
          </p:cNvSpPr>
          <p:nvPr>
            <p:ph type="dt" sz="half" idx="10"/>
          </p:nvPr>
        </p:nvSpPr>
        <p:spPr/>
        <p:txBody>
          <a:bodyPr/>
          <a:lstStyle/>
          <a:p>
            <a:fld id="{B6021957-B3B1-4668-B28F-3BB4C03BF298}" type="datetimeFigureOut">
              <a:rPr lang="zh-CN" altLang="en-US" smtClean="0"/>
              <a:t>2021-03-28</a:t>
            </a:fld>
            <a:endParaRPr lang="zh-CN" altLang="en-US"/>
          </a:p>
        </p:txBody>
      </p:sp>
      <p:sp>
        <p:nvSpPr>
          <p:cNvPr id="5" name="页脚占位符 4">
            <a:extLst>
              <a:ext uri="{FF2B5EF4-FFF2-40B4-BE49-F238E27FC236}">
                <a16:creationId xmlns:a16="http://schemas.microsoft.com/office/drawing/2014/main" id="{D4B45345-0032-469D-821F-947EAC9DF3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CBB5DC-5C7A-4214-A9AB-9601D93777FF}"/>
              </a:ext>
            </a:extLst>
          </p:cNvPr>
          <p:cNvSpPr>
            <a:spLocks noGrp="1"/>
          </p:cNvSpPr>
          <p:nvPr>
            <p:ph type="sldNum" sz="quarter" idx="12"/>
          </p:nvPr>
        </p:nvSpPr>
        <p:spPr/>
        <p:txBody>
          <a:bodyPr/>
          <a:lstStyle/>
          <a:p>
            <a:fld id="{A0B36673-A980-4796-A273-801953577692}" type="slidenum">
              <a:rPr lang="zh-CN" altLang="en-US" smtClean="0"/>
              <a:t>‹#›</a:t>
            </a:fld>
            <a:endParaRPr lang="zh-CN" altLang="en-US"/>
          </a:p>
        </p:txBody>
      </p:sp>
    </p:spTree>
    <p:extLst>
      <p:ext uri="{BB962C8B-B14F-4D97-AF65-F5344CB8AC3E}">
        <p14:creationId xmlns:p14="http://schemas.microsoft.com/office/powerpoint/2010/main" val="268329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38E582-649B-4BF8-B9AF-2BEB4339150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3D33BE-8A76-4753-AE86-8D6E1D0FD98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899C85-266E-4D74-90A3-959669D6DDDD}"/>
              </a:ext>
            </a:extLst>
          </p:cNvPr>
          <p:cNvSpPr>
            <a:spLocks noGrp="1"/>
          </p:cNvSpPr>
          <p:nvPr>
            <p:ph type="dt" sz="half" idx="10"/>
          </p:nvPr>
        </p:nvSpPr>
        <p:spPr/>
        <p:txBody>
          <a:bodyPr/>
          <a:lstStyle/>
          <a:p>
            <a:fld id="{B6021957-B3B1-4668-B28F-3BB4C03BF298}" type="datetimeFigureOut">
              <a:rPr lang="zh-CN" altLang="en-US" smtClean="0"/>
              <a:t>2021-03-28</a:t>
            </a:fld>
            <a:endParaRPr lang="zh-CN" altLang="en-US"/>
          </a:p>
        </p:txBody>
      </p:sp>
      <p:sp>
        <p:nvSpPr>
          <p:cNvPr id="5" name="页脚占位符 4">
            <a:extLst>
              <a:ext uri="{FF2B5EF4-FFF2-40B4-BE49-F238E27FC236}">
                <a16:creationId xmlns:a16="http://schemas.microsoft.com/office/drawing/2014/main" id="{C6297268-D3C7-49E5-B16C-93B95E73C7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4F8504-92C9-4BAA-A44A-49B445F7A312}"/>
              </a:ext>
            </a:extLst>
          </p:cNvPr>
          <p:cNvSpPr>
            <a:spLocks noGrp="1"/>
          </p:cNvSpPr>
          <p:nvPr>
            <p:ph type="sldNum" sz="quarter" idx="12"/>
          </p:nvPr>
        </p:nvSpPr>
        <p:spPr/>
        <p:txBody>
          <a:bodyPr/>
          <a:lstStyle/>
          <a:p>
            <a:fld id="{A0B36673-A980-4796-A273-801953577692}" type="slidenum">
              <a:rPr lang="zh-CN" altLang="en-US" smtClean="0"/>
              <a:t>‹#›</a:t>
            </a:fld>
            <a:endParaRPr lang="zh-CN" altLang="en-US"/>
          </a:p>
        </p:txBody>
      </p:sp>
    </p:spTree>
    <p:extLst>
      <p:ext uri="{BB962C8B-B14F-4D97-AF65-F5344CB8AC3E}">
        <p14:creationId xmlns:p14="http://schemas.microsoft.com/office/powerpoint/2010/main" val="208840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64E7D-0B6C-4FB4-BEF3-1CB1DC819C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CECE5D-745E-4E83-8906-ECF387EB7F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752F9F-3024-4C38-85B7-C931C9B4E548}"/>
              </a:ext>
            </a:extLst>
          </p:cNvPr>
          <p:cNvSpPr>
            <a:spLocks noGrp="1"/>
          </p:cNvSpPr>
          <p:nvPr>
            <p:ph type="dt" sz="half" idx="10"/>
          </p:nvPr>
        </p:nvSpPr>
        <p:spPr/>
        <p:txBody>
          <a:bodyPr/>
          <a:lstStyle/>
          <a:p>
            <a:fld id="{B6021957-B3B1-4668-B28F-3BB4C03BF298}" type="datetimeFigureOut">
              <a:rPr lang="zh-CN" altLang="en-US" smtClean="0"/>
              <a:t>2021-03-28</a:t>
            </a:fld>
            <a:endParaRPr lang="zh-CN" altLang="en-US"/>
          </a:p>
        </p:txBody>
      </p:sp>
      <p:sp>
        <p:nvSpPr>
          <p:cNvPr id="5" name="页脚占位符 4">
            <a:extLst>
              <a:ext uri="{FF2B5EF4-FFF2-40B4-BE49-F238E27FC236}">
                <a16:creationId xmlns:a16="http://schemas.microsoft.com/office/drawing/2014/main" id="{85022CBB-B91A-4396-A8C0-3E3DAEF1D0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EDEC58-1B96-404A-92FC-AB41326E4F7A}"/>
              </a:ext>
            </a:extLst>
          </p:cNvPr>
          <p:cNvSpPr>
            <a:spLocks noGrp="1"/>
          </p:cNvSpPr>
          <p:nvPr>
            <p:ph type="sldNum" sz="quarter" idx="12"/>
          </p:nvPr>
        </p:nvSpPr>
        <p:spPr/>
        <p:txBody>
          <a:bodyPr/>
          <a:lstStyle/>
          <a:p>
            <a:fld id="{A0B36673-A980-4796-A273-801953577692}" type="slidenum">
              <a:rPr lang="zh-CN" altLang="en-US" smtClean="0"/>
              <a:t>‹#›</a:t>
            </a:fld>
            <a:endParaRPr lang="zh-CN" altLang="en-US"/>
          </a:p>
        </p:txBody>
      </p:sp>
    </p:spTree>
    <p:extLst>
      <p:ext uri="{BB962C8B-B14F-4D97-AF65-F5344CB8AC3E}">
        <p14:creationId xmlns:p14="http://schemas.microsoft.com/office/powerpoint/2010/main" val="123901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237BC-1531-4C26-8A45-EFA88A6ADB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B9F80AD-BC67-42D9-9AD7-E5F62B2D1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6A1C33-369D-45E3-9710-18F71ED610A5}"/>
              </a:ext>
            </a:extLst>
          </p:cNvPr>
          <p:cNvSpPr>
            <a:spLocks noGrp="1"/>
          </p:cNvSpPr>
          <p:nvPr>
            <p:ph type="dt" sz="half" idx="10"/>
          </p:nvPr>
        </p:nvSpPr>
        <p:spPr/>
        <p:txBody>
          <a:bodyPr/>
          <a:lstStyle/>
          <a:p>
            <a:fld id="{B6021957-B3B1-4668-B28F-3BB4C03BF298}" type="datetimeFigureOut">
              <a:rPr lang="zh-CN" altLang="en-US" smtClean="0"/>
              <a:t>2021-03-28</a:t>
            </a:fld>
            <a:endParaRPr lang="zh-CN" altLang="en-US"/>
          </a:p>
        </p:txBody>
      </p:sp>
      <p:sp>
        <p:nvSpPr>
          <p:cNvPr id="5" name="页脚占位符 4">
            <a:extLst>
              <a:ext uri="{FF2B5EF4-FFF2-40B4-BE49-F238E27FC236}">
                <a16:creationId xmlns:a16="http://schemas.microsoft.com/office/drawing/2014/main" id="{BDF9421F-8722-4542-8255-F4C3259BB8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338051-41A2-4036-9492-E0078603BEEA}"/>
              </a:ext>
            </a:extLst>
          </p:cNvPr>
          <p:cNvSpPr>
            <a:spLocks noGrp="1"/>
          </p:cNvSpPr>
          <p:nvPr>
            <p:ph type="sldNum" sz="quarter" idx="12"/>
          </p:nvPr>
        </p:nvSpPr>
        <p:spPr/>
        <p:txBody>
          <a:bodyPr/>
          <a:lstStyle/>
          <a:p>
            <a:fld id="{A0B36673-A980-4796-A273-801953577692}" type="slidenum">
              <a:rPr lang="zh-CN" altLang="en-US" smtClean="0"/>
              <a:t>‹#›</a:t>
            </a:fld>
            <a:endParaRPr lang="zh-CN" altLang="en-US"/>
          </a:p>
        </p:txBody>
      </p:sp>
    </p:spTree>
    <p:extLst>
      <p:ext uri="{BB962C8B-B14F-4D97-AF65-F5344CB8AC3E}">
        <p14:creationId xmlns:p14="http://schemas.microsoft.com/office/powerpoint/2010/main" val="48296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B2310-9FD1-4D41-8FC0-9773E0C3AF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42B80E-9BA3-455B-84B2-07E8FFEBBF2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A005B5-0482-426C-BD09-D28AC6B3795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C02983C-3D12-4C79-946E-464E57EFB1CC}"/>
              </a:ext>
            </a:extLst>
          </p:cNvPr>
          <p:cNvSpPr>
            <a:spLocks noGrp="1"/>
          </p:cNvSpPr>
          <p:nvPr>
            <p:ph type="dt" sz="half" idx="10"/>
          </p:nvPr>
        </p:nvSpPr>
        <p:spPr/>
        <p:txBody>
          <a:bodyPr/>
          <a:lstStyle/>
          <a:p>
            <a:fld id="{B6021957-B3B1-4668-B28F-3BB4C03BF298}" type="datetimeFigureOut">
              <a:rPr lang="zh-CN" altLang="en-US" smtClean="0"/>
              <a:t>2021-03-28</a:t>
            </a:fld>
            <a:endParaRPr lang="zh-CN" altLang="en-US"/>
          </a:p>
        </p:txBody>
      </p:sp>
      <p:sp>
        <p:nvSpPr>
          <p:cNvPr id="6" name="页脚占位符 5">
            <a:extLst>
              <a:ext uri="{FF2B5EF4-FFF2-40B4-BE49-F238E27FC236}">
                <a16:creationId xmlns:a16="http://schemas.microsoft.com/office/drawing/2014/main" id="{978946AF-7EBA-400E-8E3E-F25DF3F274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94CB55-07F7-4418-A733-68FFC0A863A7}"/>
              </a:ext>
            </a:extLst>
          </p:cNvPr>
          <p:cNvSpPr>
            <a:spLocks noGrp="1"/>
          </p:cNvSpPr>
          <p:nvPr>
            <p:ph type="sldNum" sz="quarter" idx="12"/>
          </p:nvPr>
        </p:nvSpPr>
        <p:spPr/>
        <p:txBody>
          <a:bodyPr/>
          <a:lstStyle/>
          <a:p>
            <a:fld id="{A0B36673-A980-4796-A273-801953577692}" type="slidenum">
              <a:rPr lang="zh-CN" altLang="en-US" smtClean="0"/>
              <a:t>‹#›</a:t>
            </a:fld>
            <a:endParaRPr lang="zh-CN" altLang="en-US"/>
          </a:p>
        </p:txBody>
      </p:sp>
    </p:spTree>
    <p:extLst>
      <p:ext uri="{BB962C8B-B14F-4D97-AF65-F5344CB8AC3E}">
        <p14:creationId xmlns:p14="http://schemas.microsoft.com/office/powerpoint/2010/main" val="48395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8D244-BD4F-457F-93B9-EB655C25C8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F613FC-4DDA-4504-B516-ACFEFD7C2B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9326732-BD98-4229-9187-26EA82DDE66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8FFC2DE-AD35-4307-B88A-2AF2F8514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BBA3C90-AD61-42E5-AC13-83E56B77FF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C80DAF9-45AC-4675-B853-5DCAE1F96885}"/>
              </a:ext>
            </a:extLst>
          </p:cNvPr>
          <p:cNvSpPr>
            <a:spLocks noGrp="1"/>
          </p:cNvSpPr>
          <p:nvPr>
            <p:ph type="dt" sz="half" idx="10"/>
          </p:nvPr>
        </p:nvSpPr>
        <p:spPr/>
        <p:txBody>
          <a:bodyPr/>
          <a:lstStyle/>
          <a:p>
            <a:fld id="{B6021957-B3B1-4668-B28F-3BB4C03BF298}" type="datetimeFigureOut">
              <a:rPr lang="zh-CN" altLang="en-US" smtClean="0"/>
              <a:t>2021-03-28</a:t>
            </a:fld>
            <a:endParaRPr lang="zh-CN" altLang="en-US"/>
          </a:p>
        </p:txBody>
      </p:sp>
      <p:sp>
        <p:nvSpPr>
          <p:cNvPr id="8" name="页脚占位符 7">
            <a:extLst>
              <a:ext uri="{FF2B5EF4-FFF2-40B4-BE49-F238E27FC236}">
                <a16:creationId xmlns:a16="http://schemas.microsoft.com/office/drawing/2014/main" id="{41758D8F-68B4-4E01-A153-3AE94F44949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1F5E38-9AF4-4039-9406-8E06E294C63F}"/>
              </a:ext>
            </a:extLst>
          </p:cNvPr>
          <p:cNvSpPr>
            <a:spLocks noGrp="1"/>
          </p:cNvSpPr>
          <p:nvPr>
            <p:ph type="sldNum" sz="quarter" idx="12"/>
          </p:nvPr>
        </p:nvSpPr>
        <p:spPr/>
        <p:txBody>
          <a:bodyPr/>
          <a:lstStyle/>
          <a:p>
            <a:fld id="{A0B36673-A980-4796-A273-801953577692}" type="slidenum">
              <a:rPr lang="zh-CN" altLang="en-US" smtClean="0"/>
              <a:t>‹#›</a:t>
            </a:fld>
            <a:endParaRPr lang="zh-CN" altLang="en-US"/>
          </a:p>
        </p:txBody>
      </p:sp>
    </p:spTree>
    <p:extLst>
      <p:ext uri="{BB962C8B-B14F-4D97-AF65-F5344CB8AC3E}">
        <p14:creationId xmlns:p14="http://schemas.microsoft.com/office/powerpoint/2010/main" val="23026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B3F23-9090-4D5C-AC03-F52FA4F6CD9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DFE5C61-4147-4219-95D0-57ED478A067F}"/>
              </a:ext>
            </a:extLst>
          </p:cNvPr>
          <p:cNvSpPr>
            <a:spLocks noGrp="1"/>
          </p:cNvSpPr>
          <p:nvPr>
            <p:ph type="dt" sz="half" idx="10"/>
          </p:nvPr>
        </p:nvSpPr>
        <p:spPr/>
        <p:txBody>
          <a:bodyPr/>
          <a:lstStyle/>
          <a:p>
            <a:fld id="{B6021957-B3B1-4668-B28F-3BB4C03BF298}" type="datetimeFigureOut">
              <a:rPr lang="zh-CN" altLang="en-US" smtClean="0"/>
              <a:t>2021-03-28</a:t>
            </a:fld>
            <a:endParaRPr lang="zh-CN" altLang="en-US"/>
          </a:p>
        </p:txBody>
      </p:sp>
      <p:sp>
        <p:nvSpPr>
          <p:cNvPr id="4" name="页脚占位符 3">
            <a:extLst>
              <a:ext uri="{FF2B5EF4-FFF2-40B4-BE49-F238E27FC236}">
                <a16:creationId xmlns:a16="http://schemas.microsoft.com/office/drawing/2014/main" id="{905273AA-9939-4EA0-B59D-209B7FF881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34EDDB9-A180-4A46-BE9D-0D17E61D205B}"/>
              </a:ext>
            </a:extLst>
          </p:cNvPr>
          <p:cNvSpPr>
            <a:spLocks noGrp="1"/>
          </p:cNvSpPr>
          <p:nvPr>
            <p:ph type="sldNum" sz="quarter" idx="12"/>
          </p:nvPr>
        </p:nvSpPr>
        <p:spPr/>
        <p:txBody>
          <a:bodyPr/>
          <a:lstStyle/>
          <a:p>
            <a:fld id="{A0B36673-A980-4796-A273-801953577692}" type="slidenum">
              <a:rPr lang="zh-CN" altLang="en-US" smtClean="0"/>
              <a:t>‹#›</a:t>
            </a:fld>
            <a:endParaRPr lang="zh-CN" altLang="en-US"/>
          </a:p>
        </p:txBody>
      </p:sp>
    </p:spTree>
    <p:extLst>
      <p:ext uri="{BB962C8B-B14F-4D97-AF65-F5344CB8AC3E}">
        <p14:creationId xmlns:p14="http://schemas.microsoft.com/office/powerpoint/2010/main" val="34381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FCBD6BA-B979-4296-9E40-FB7C93629D1D}"/>
              </a:ext>
            </a:extLst>
          </p:cNvPr>
          <p:cNvSpPr>
            <a:spLocks noGrp="1"/>
          </p:cNvSpPr>
          <p:nvPr>
            <p:ph type="dt" sz="half" idx="10"/>
          </p:nvPr>
        </p:nvSpPr>
        <p:spPr/>
        <p:txBody>
          <a:bodyPr/>
          <a:lstStyle/>
          <a:p>
            <a:fld id="{B6021957-B3B1-4668-B28F-3BB4C03BF298}" type="datetimeFigureOut">
              <a:rPr lang="zh-CN" altLang="en-US" smtClean="0"/>
              <a:t>2021-03-28</a:t>
            </a:fld>
            <a:endParaRPr lang="zh-CN" altLang="en-US"/>
          </a:p>
        </p:txBody>
      </p:sp>
      <p:sp>
        <p:nvSpPr>
          <p:cNvPr id="3" name="页脚占位符 2">
            <a:extLst>
              <a:ext uri="{FF2B5EF4-FFF2-40B4-BE49-F238E27FC236}">
                <a16:creationId xmlns:a16="http://schemas.microsoft.com/office/drawing/2014/main" id="{867C46DB-5EEB-42D9-AE7E-FA1BF126F9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657CC6B-B318-4632-9340-E2F1FECFE7BE}"/>
              </a:ext>
            </a:extLst>
          </p:cNvPr>
          <p:cNvSpPr>
            <a:spLocks noGrp="1"/>
          </p:cNvSpPr>
          <p:nvPr>
            <p:ph type="sldNum" sz="quarter" idx="12"/>
          </p:nvPr>
        </p:nvSpPr>
        <p:spPr/>
        <p:txBody>
          <a:bodyPr/>
          <a:lstStyle/>
          <a:p>
            <a:fld id="{A0B36673-A980-4796-A273-801953577692}" type="slidenum">
              <a:rPr lang="zh-CN" altLang="en-US" smtClean="0"/>
              <a:t>‹#›</a:t>
            </a:fld>
            <a:endParaRPr lang="zh-CN" altLang="en-US"/>
          </a:p>
        </p:txBody>
      </p:sp>
    </p:spTree>
    <p:extLst>
      <p:ext uri="{BB962C8B-B14F-4D97-AF65-F5344CB8AC3E}">
        <p14:creationId xmlns:p14="http://schemas.microsoft.com/office/powerpoint/2010/main" val="1410037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8362-1225-4596-AC9C-A90022ACE0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2266B9-1E26-4E5E-95BB-97334DFD2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57E551-BD61-4EA4-9299-1BCF2BC0A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1D50096-A026-44FB-8A4D-161D07B27B96}"/>
              </a:ext>
            </a:extLst>
          </p:cNvPr>
          <p:cNvSpPr>
            <a:spLocks noGrp="1"/>
          </p:cNvSpPr>
          <p:nvPr>
            <p:ph type="dt" sz="half" idx="10"/>
          </p:nvPr>
        </p:nvSpPr>
        <p:spPr/>
        <p:txBody>
          <a:bodyPr/>
          <a:lstStyle/>
          <a:p>
            <a:fld id="{B6021957-B3B1-4668-B28F-3BB4C03BF298}" type="datetimeFigureOut">
              <a:rPr lang="zh-CN" altLang="en-US" smtClean="0"/>
              <a:t>2021-03-28</a:t>
            </a:fld>
            <a:endParaRPr lang="zh-CN" altLang="en-US"/>
          </a:p>
        </p:txBody>
      </p:sp>
      <p:sp>
        <p:nvSpPr>
          <p:cNvPr id="6" name="页脚占位符 5">
            <a:extLst>
              <a:ext uri="{FF2B5EF4-FFF2-40B4-BE49-F238E27FC236}">
                <a16:creationId xmlns:a16="http://schemas.microsoft.com/office/drawing/2014/main" id="{2A1EC23C-41CD-42F3-B7DC-7AF2CE8468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ED3E27-634D-4397-A8A2-81388249E2C3}"/>
              </a:ext>
            </a:extLst>
          </p:cNvPr>
          <p:cNvSpPr>
            <a:spLocks noGrp="1"/>
          </p:cNvSpPr>
          <p:nvPr>
            <p:ph type="sldNum" sz="quarter" idx="12"/>
          </p:nvPr>
        </p:nvSpPr>
        <p:spPr/>
        <p:txBody>
          <a:bodyPr/>
          <a:lstStyle/>
          <a:p>
            <a:fld id="{A0B36673-A980-4796-A273-801953577692}" type="slidenum">
              <a:rPr lang="zh-CN" altLang="en-US" smtClean="0"/>
              <a:t>‹#›</a:t>
            </a:fld>
            <a:endParaRPr lang="zh-CN" altLang="en-US"/>
          </a:p>
        </p:txBody>
      </p:sp>
    </p:spTree>
    <p:extLst>
      <p:ext uri="{BB962C8B-B14F-4D97-AF65-F5344CB8AC3E}">
        <p14:creationId xmlns:p14="http://schemas.microsoft.com/office/powerpoint/2010/main" val="273058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12CF9D-E0FF-4FB2-B68A-4696D90CD4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02ADC76-15DA-4DFF-88BB-86C79238CF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477F711-7B69-46FC-AF2E-522E94855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B3CD18-DAC6-4AD3-8A72-B40DD9DCE8C0}"/>
              </a:ext>
            </a:extLst>
          </p:cNvPr>
          <p:cNvSpPr>
            <a:spLocks noGrp="1"/>
          </p:cNvSpPr>
          <p:nvPr>
            <p:ph type="dt" sz="half" idx="10"/>
          </p:nvPr>
        </p:nvSpPr>
        <p:spPr/>
        <p:txBody>
          <a:bodyPr/>
          <a:lstStyle/>
          <a:p>
            <a:fld id="{B6021957-B3B1-4668-B28F-3BB4C03BF298}" type="datetimeFigureOut">
              <a:rPr lang="zh-CN" altLang="en-US" smtClean="0"/>
              <a:t>2021-03-28</a:t>
            </a:fld>
            <a:endParaRPr lang="zh-CN" altLang="en-US"/>
          </a:p>
        </p:txBody>
      </p:sp>
      <p:sp>
        <p:nvSpPr>
          <p:cNvPr id="6" name="页脚占位符 5">
            <a:extLst>
              <a:ext uri="{FF2B5EF4-FFF2-40B4-BE49-F238E27FC236}">
                <a16:creationId xmlns:a16="http://schemas.microsoft.com/office/drawing/2014/main" id="{C574B969-73C3-48A0-BFD8-E7B376F58E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331EA3-FC77-4D00-9D4C-C35C9072F619}"/>
              </a:ext>
            </a:extLst>
          </p:cNvPr>
          <p:cNvSpPr>
            <a:spLocks noGrp="1"/>
          </p:cNvSpPr>
          <p:nvPr>
            <p:ph type="sldNum" sz="quarter" idx="12"/>
          </p:nvPr>
        </p:nvSpPr>
        <p:spPr/>
        <p:txBody>
          <a:bodyPr/>
          <a:lstStyle/>
          <a:p>
            <a:fld id="{A0B36673-A980-4796-A273-801953577692}" type="slidenum">
              <a:rPr lang="zh-CN" altLang="en-US" smtClean="0"/>
              <a:t>‹#›</a:t>
            </a:fld>
            <a:endParaRPr lang="zh-CN" altLang="en-US"/>
          </a:p>
        </p:txBody>
      </p:sp>
    </p:spTree>
    <p:extLst>
      <p:ext uri="{BB962C8B-B14F-4D97-AF65-F5344CB8AC3E}">
        <p14:creationId xmlns:p14="http://schemas.microsoft.com/office/powerpoint/2010/main" val="2354103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8BC495B-8800-4841-8BE4-334CAA6E9C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09630DD-9033-4971-AFA3-82E1604DD2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0ABDC1-F8D4-4A65-9E95-EAEB9111B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021957-B3B1-4668-B28F-3BB4C03BF298}" type="datetimeFigureOut">
              <a:rPr lang="zh-CN" altLang="en-US" smtClean="0"/>
              <a:t>2021-03-28</a:t>
            </a:fld>
            <a:endParaRPr lang="zh-CN" altLang="en-US"/>
          </a:p>
        </p:txBody>
      </p:sp>
      <p:sp>
        <p:nvSpPr>
          <p:cNvPr id="5" name="页脚占位符 4">
            <a:extLst>
              <a:ext uri="{FF2B5EF4-FFF2-40B4-BE49-F238E27FC236}">
                <a16:creationId xmlns:a16="http://schemas.microsoft.com/office/drawing/2014/main" id="{32863F32-BFD5-47A0-B699-9B2EE9CDA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1922BA0-2952-4C54-9D26-CAB99376F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36673-A980-4796-A273-801953577692}" type="slidenum">
              <a:rPr lang="zh-CN" altLang="en-US" smtClean="0"/>
              <a:t>‹#›</a:t>
            </a:fld>
            <a:endParaRPr lang="zh-CN" altLang="en-US"/>
          </a:p>
        </p:txBody>
      </p:sp>
    </p:spTree>
    <p:extLst>
      <p:ext uri="{BB962C8B-B14F-4D97-AF65-F5344CB8AC3E}">
        <p14:creationId xmlns:p14="http://schemas.microsoft.com/office/powerpoint/2010/main" val="3355541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Visio___1.vsdx"/><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Visio___2.vsdx"/><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6.png"/><Relationship Id="rId4" Type="http://schemas.openxmlformats.org/officeDocument/2006/relationships/diagramLayout" Target="../diagrams/layout3.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9494D680-AE8F-4C15-9D48-3DA59351EEF2}"/>
              </a:ext>
            </a:extLst>
          </p:cNvPr>
          <p:cNvSpPr>
            <a:spLocks noGrp="1"/>
          </p:cNvSpPr>
          <p:nvPr>
            <p:ph type="subTitle" idx="1"/>
          </p:nvPr>
        </p:nvSpPr>
        <p:spPr/>
        <p:txBody>
          <a:bodyPr/>
          <a:lstStyle/>
          <a:p>
            <a:r>
              <a:rPr lang="zh-CN" altLang="en-US" dirty="0"/>
              <a:t>可行性分析</a:t>
            </a:r>
          </a:p>
        </p:txBody>
      </p:sp>
    </p:spTree>
    <p:extLst>
      <p:ext uri="{BB962C8B-B14F-4D97-AF65-F5344CB8AC3E}">
        <p14:creationId xmlns:p14="http://schemas.microsoft.com/office/powerpoint/2010/main" val="282602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9494D680-AE8F-4C15-9D48-3DA59351EEF2}"/>
              </a:ext>
            </a:extLst>
          </p:cNvPr>
          <p:cNvSpPr>
            <a:spLocks noGrp="1"/>
          </p:cNvSpPr>
          <p:nvPr>
            <p:ph type="subTitle" idx="1"/>
          </p:nvPr>
        </p:nvSpPr>
        <p:spPr/>
        <p:txBody>
          <a:bodyPr/>
          <a:lstStyle/>
          <a:p>
            <a:r>
              <a:rPr lang="zh-CN" altLang="en-US" dirty="0"/>
              <a:t>整体计划</a:t>
            </a:r>
          </a:p>
        </p:txBody>
      </p:sp>
    </p:spTree>
    <p:extLst>
      <p:ext uri="{BB962C8B-B14F-4D97-AF65-F5344CB8AC3E}">
        <p14:creationId xmlns:p14="http://schemas.microsoft.com/office/powerpoint/2010/main" val="4183694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a16="http://schemas.microsoft.com/office/drawing/2014/main" id="{0EDB0284-4752-4D79-A4D9-3279BECD48E6}"/>
              </a:ext>
            </a:extLst>
          </p:cNvPr>
          <p:cNvSpPr>
            <a:spLocks noGrp="1"/>
          </p:cNvSpPr>
          <p:nvPr>
            <p:ph type="subTitle" idx="1"/>
          </p:nvPr>
        </p:nvSpPr>
        <p:spPr>
          <a:xfrm>
            <a:off x="680937" y="378940"/>
            <a:ext cx="9144000" cy="464124"/>
          </a:xfrm>
        </p:spPr>
        <p:txBody>
          <a:bodyPr/>
          <a:lstStyle/>
          <a:p>
            <a:pPr algn="l"/>
            <a:r>
              <a:rPr lang="zh-CN" altLang="zh-CN" sz="2400" dirty="0"/>
              <a:t>当前的项目集成情况</a:t>
            </a:r>
            <a:endParaRPr lang="zh-CN" altLang="en-US" dirty="0"/>
          </a:p>
        </p:txBody>
      </p:sp>
      <p:graphicFrame>
        <p:nvGraphicFramePr>
          <p:cNvPr id="6" name="对象 5">
            <a:extLst>
              <a:ext uri="{FF2B5EF4-FFF2-40B4-BE49-F238E27FC236}">
                <a16:creationId xmlns:a16="http://schemas.microsoft.com/office/drawing/2014/main" id="{02C8178E-04B0-4DD2-94DF-A20A4D726658}"/>
              </a:ext>
            </a:extLst>
          </p:cNvPr>
          <p:cNvGraphicFramePr>
            <a:graphicFrameLocks noChangeAspect="1"/>
          </p:cNvGraphicFramePr>
          <p:nvPr>
            <p:extLst>
              <p:ext uri="{D42A27DB-BD31-4B8C-83A1-F6EECF244321}">
                <p14:modId xmlns:p14="http://schemas.microsoft.com/office/powerpoint/2010/main" val="3973962470"/>
              </p:ext>
            </p:extLst>
          </p:nvPr>
        </p:nvGraphicFramePr>
        <p:xfrm>
          <a:off x="1639192" y="926986"/>
          <a:ext cx="9512113" cy="5760000"/>
        </p:xfrm>
        <a:graphic>
          <a:graphicData uri="http://schemas.openxmlformats.org/presentationml/2006/ole">
            <mc:AlternateContent xmlns:mc="http://schemas.openxmlformats.org/markup-compatibility/2006">
              <mc:Choice xmlns:v="urn:schemas-microsoft-com:vml" Requires="v">
                <p:oleObj r:id="rId2" imgW="8839214" imgH="6162584" progId="Visio.Drawing.15">
                  <p:embed/>
                </p:oleObj>
              </mc:Choice>
              <mc:Fallback>
                <p:oleObj r:id="rId2" imgW="8839214" imgH="6162584" progId="Visio.Drawing.15">
                  <p:embed/>
                  <p:pic>
                    <p:nvPicPr>
                      <p:cNvPr id="7"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192" y="926986"/>
                        <a:ext cx="9512113" cy="5760000"/>
                      </a:xfrm>
                      <a:prstGeom prst="rect">
                        <a:avLst/>
                      </a:prstGeom>
                      <a:noFill/>
                    </p:spPr>
                  </p:pic>
                </p:oleObj>
              </mc:Fallback>
            </mc:AlternateContent>
          </a:graphicData>
        </a:graphic>
      </p:graphicFrame>
    </p:spTree>
    <p:extLst>
      <p:ext uri="{BB962C8B-B14F-4D97-AF65-F5344CB8AC3E}">
        <p14:creationId xmlns:p14="http://schemas.microsoft.com/office/powerpoint/2010/main" val="2980075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a16="http://schemas.microsoft.com/office/drawing/2014/main" id="{0EDB0284-4752-4D79-A4D9-3279BECD48E6}"/>
              </a:ext>
            </a:extLst>
          </p:cNvPr>
          <p:cNvSpPr>
            <a:spLocks noGrp="1"/>
          </p:cNvSpPr>
          <p:nvPr>
            <p:ph type="subTitle" idx="1"/>
          </p:nvPr>
        </p:nvSpPr>
        <p:spPr>
          <a:xfrm>
            <a:off x="680937" y="378940"/>
            <a:ext cx="9144000" cy="464124"/>
          </a:xfrm>
        </p:spPr>
        <p:txBody>
          <a:bodyPr/>
          <a:lstStyle/>
          <a:p>
            <a:pPr algn="l"/>
            <a:r>
              <a:rPr lang="zh-CN" altLang="en-US" sz="2400" dirty="0"/>
              <a:t>现有问题</a:t>
            </a:r>
            <a:endParaRPr lang="zh-CN" altLang="en-US" dirty="0"/>
          </a:p>
        </p:txBody>
      </p:sp>
      <p:graphicFrame>
        <p:nvGraphicFramePr>
          <p:cNvPr id="2" name="图示 1">
            <a:extLst>
              <a:ext uri="{FF2B5EF4-FFF2-40B4-BE49-F238E27FC236}">
                <a16:creationId xmlns:a16="http://schemas.microsoft.com/office/drawing/2014/main" id="{A2811398-933B-43D4-9F97-3D05FDFFD3A7}"/>
              </a:ext>
            </a:extLst>
          </p:cNvPr>
          <p:cNvGraphicFramePr/>
          <p:nvPr>
            <p:extLst>
              <p:ext uri="{D42A27DB-BD31-4B8C-83A1-F6EECF244321}">
                <p14:modId xmlns:p14="http://schemas.microsoft.com/office/powerpoint/2010/main" val="2806348671"/>
              </p:ext>
            </p:extLst>
          </p:nvPr>
        </p:nvGraphicFramePr>
        <p:xfrm>
          <a:off x="2072944" y="107450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491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a16="http://schemas.microsoft.com/office/drawing/2014/main" id="{0EDB0284-4752-4D79-A4D9-3279BECD48E6}"/>
              </a:ext>
            </a:extLst>
          </p:cNvPr>
          <p:cNvSpPr>
            <a:spLocks noGrp="1"/>
          </p:cNvSpPr>
          <p:nvPr>
            <p:ph type="subTitle" idx="1"/>
          </p:nvPr>
        </p:nvSpPr>
        <p:spPr>
          <a:xfrm>
            <a:off x="680937" y="378940"/>
            <a:ext cx="9144000" cy="464124"/>
          </a:xfrm>
        </p:spPr>
        <p:txBody>
          <a:bodyPr/>
          <a:lstStyle/>
          <a:p>
            <a:pPr algn="l"/>
            <a:r>
              <a:rPr lang="zh-CN" altLang="zh-CN" dirty="0"/>
              <a:t>使用</a:t>
            </a:r>
            <a:r>
              <a:rPr lang="en-US" altLang="zh-CN" dirty="0"/>
              <a:t>Jenkins</a:t>
            </a:r>
            <a:r>
              <a:rPr lang="zh-CN" altLang="zh-CN" dirty="0"/>
              <a:t>覆盖</a:t>
            </a:r>
            <a:r>
              <a:rPr lang="en-US" altLang="zh-CN" dirty="0"/>
              <a:t>DEV/QC</a:t>
            </a:r>
            <a:r>
              <a:rPr lang="zh-CN" altLang="zh-CN" dirty="0"/>
              <a:t>、预发布环境的持续集成的流程</a:t>
            </a:r>
            <a:endParaRPr lang="zh-CN" altLang="en-US" dirty="0"/>
          </a:p>
        </p:txBody>
      </p:sp>
      <p:graphicFrame>
        <p:nvGraphicFramePr>
          <p:cNvPr id="4" name="对象 3">
            <a:extLst>
              <a:ext uri="{FF2B5EF4-FFF2-40B4-BE49-F238E27FC236}">
                <a16:creationId xmlns:a16="http://schemas.microsoft.com/office/drawing/2014/main" id="{86A9D034-7072-4B69-A241-103AE0491E8C}"/>
              </a:ext>
            </a:extLst>
          </p:cNvPr>
          <p:cNvGraphicFramePr>
            <a:graphicFrameLocks noChangeAspect="1"/>
          </p:cNvGraphicFramePr>
          <p:nvPr>
            <p:extLst>
              <p:ext uri="{D42A27DB-BD31-4B8C-83A1-F6EECF244321}">
                <p14:modId xmlns:p14="http://schemas.microsoft.com/office/powerpoint/2010/main" val="102980636"/>
              </p:ext>
            </p:extLst>
          </p:nvPr>
        </p:nvGraphicFramePr>
        <p:xfrm>
          <a:off x="1079175" y="1023773"/>
          <a:ext cx="10294789" cy="5760000"/>
        </p:xfrm>
        <a:graphic>
          <a:graphicData uri="http://schemas.openxmlformats.org/presentationml/2006/ole">
            <mc:AlternateContent xmlns:mc="http://schemas.openxmlformats.org/markup-compatibility/2006">
              <mc:Choice xmlns:v="urn:schemas-microsoft-com:vml" Requires="v">
                <p:oleObj r:id="rId2" imgW="9239266" imgH="6200644" progId="Visio.Drawing.15">
                  <p:embed/>
                </p:oleObj>
              </mc:Choice>
              <mc:Fallback>
                <p:oleObj r:id="rId2" imgW="9239266" imgH="6200644" progId="Visio.Drawing.15">
                  <p:embed/>
                  <p:pic>
                    <p:nvPicPr>
                      <p:cNvPr id="5"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175" y="1023773"/>
                        <a:ext cx="10294789" cy="5760000"/>
                      </a:xfrm>
                      <a:prstGeom prst="rect">
                        <a:avLst/>
                      </a:prstGeom>
                      <a:noFill/>
                    </p:spPr>
                  </p:pic>
                </p:oleObj>
              </mc:Fallback>
            </mc:AlternateContent>
          </a:graphicData>
        </a:graphic>
      </p:graphicFrame>
    </p:spTree>
    <p:extLst>
      <p:ext uri="{BB962C8B-B14F-4D97-AF65-F5344CB8AC3E}">
        <p14:creationId xmlns:p14="http://schemas.microsoft.com/office/powerpoint/2010/main" val="65506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C611BD00-15C2-456B-90E4-46D1E5886536}"/>
              </a:ext>
            </a:extLst>
          </p:cNvPr>
          <p:cNvSpPr/>
          <p:nvPr/>
        </p:nvSpPr>
        <p:spPr>
          <a:xfrm>
            <a:off x="2927819" y="5210790"/>
            <a:ext cx="2231409" cy="1463040"/>
          </a:xfrm>
          <a:prstGeom prst="roundRect">
            <a:avLst>
              <a:gd name="adj" fmla="val 2674"/>
            </a:avLst>
          </a:prstGeom>
          <a:solidFill>
            <a:srgbClr val="B8C2E1"/>
          </a:solidFill>
          <a:ln cap="rnd">
            <a:solidFill>
              <a:schemeClr val="bg1"/>
            </a:solidFill>
            <a:round/>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000" dirty="0">
                <a:latin typeface="微软雅黑" panose="020B0503020204020204" pitchFamily="34" charset="-122"/>
                <a:ea typeface="微软雅黑" panose="020B0503020204020204" pitchFamily="34" charset="-122"/>
              </a:rPr>
              <a:t>使用</a:t>
            </a:r>
            <a:r>
              <a:rPr lang="en-US" altLang="zh-CN" sz="1000" dirty="0">
                <a:latin typeface="微软雅黑" panose="020B0503020204020204" pitchFamily="34" charset="-122"/>
                <a:ea typeface="微软雅黑" panose="020B0503020204020204" pitchFamily="34" charset="-122"/>
              </a:rPr>
              <a:t>Jenkins</a:t>
            </a:r>
            <a:r>
              <a:rPr lang="zh-CN" altLang="zh-CN" sz="1000" dirty="0">
                <a:latin typeface="微软雅黑" panose="020B0503020204020204" pitchFamily="34" charset="-122"/>
                <a:ea typeface="微软雅黑" panose="020B0503020204020204" pitchFamily="34" charset="-122"/>
              </a:rPr>
              <a:t>覆盖</a:t>
            </a:r>
            <a:r>
              <a:rPr lang="en-US" altLang="zh-CN" sz="1000" dirty="0">
                <a:latin typeface="微软雅黑" panose="020B0503020204020204" pitchFamily="34" charset="-122"/>
                <a:ea typeface="微软雅黑" panose="020B0503020204020204" pitchFamily="34" charset="-122"/>
              </a:rPr>
              <a:t>DEV/QC</a:t>
            </a:r>
            <a:r>
              <a:rPr lang="zh-CN" altLang="zh-CN" sz="1000" dirty="0">
                <a:latin typeface="微软雅黑" panose="020B0503020204020204" pitchFamily="34" charset="-122"/>
                <a:ea typeface="微软雅黑" panose="020B0503020204020204" pitchFamily="34" charset="-122"/>
              </a:rPr>
              <a:t>、预发布环境的</a:t>
            </a:r>
            <a:r>
              <a:rPr lang="zh-CN" altLang="en-US" sz="1000" dirty="0">
                <a:latin typeface="微软雅黑" panose="020B0503020204020204" pitchFamily="34" charset="-122"/>
                <a:ea typeface="微软雅黑" panose="020B0503020204020204" pitchFamily="34" charset="-122"/>
              </a:rPr>
              <a:t>集成。</a:t>
            </a:r>
            <a:r>
              <a:rPr lang="zh-CN" altLang="zh-CN" sz="1000" dirty="0">
                <a:latin typeface="微软雅黑" panose="020B0503020204020204" pitchFamily="34" charset="-122"/>
                <a:ea typeface="微软雅黑" panose="020B0503020204020204" pitchFamily="34" charset="-122"/>
              </a:rPr>
              <a:t>告别手动执行发布的历史，记录整个发布过程，根据权限跟踪项目的发布</a:t>
            </a:r>
            <a:endParaRPr lang="en-US" altLang="zh-CN" dirty="0"/>
          </a:p>
        </p:txBody>
      </p:sp>
      <p:sp>
        <p:nvSpPr>
          <p:cNvPr id="14" name="矩形: 圆角 13">
            <a:extLst>
              <a:ext uri="{FF2B5EF4-FFF2-40B4-BE49-F238E27FC236}">
                <a16:creationId xmlns:a16="http://schemas.microsoft.com/office/drawing/2014/main" id="{B7003D7B-7D62-4A1F-9B22-DAE3EAB16A45}"/>
              </a:ext>
            </a:extLst>
          </p:cNvPr>
          <p:cNvSpPr/>
          <p:nvPr/>
        </p:nvSpPr>
        <p:spPr>
          <a:xfrm>
            <a:off x="1866706" y="2855534"/>
            <a:ext cx="2231409" cy="1463040"/>
          </a:xfrm>
          <a:prstGeom prst="roundRect">
            <a:avLst>
              <a:gd name="adj" fmla="val 2674"/>
            </a:avLst>
          </a:prstGeom>
          <a:solidFill>
            <a:srgbClr val="8298CE"/>
          </a:solidFill>
          <a:ln cap="rnd">
            <a:solidFill>
              <a:schemeClr val="bg1"/>
            </a:solidFill>
            <a:round/>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Ins="216000" rtlCol="0" anchor="ctr"/>
          <a:lstStyle/>
          <a:p>
            <a:pPr algn="ctr"/>
            <a:r>
              <a:rPr lang="zh-CN" altLang="zh-CN" sz="1000" dirty="0">
                <a:latin typeface="微软雅黑" panose="020B0503020204020204" pitchFamily="34" charset="-122"/>
                <a:ea typeface="微软雅黑" panose="020B0503020204020204" pitchFamily="34" charset="-122"/>
              </a:rPr>
              <a:t>将</a:t>
            </a:r>
            <a:r>
              <a:rPr lang="en-US" altLang="zh-CN" sz="1000" dirty="0">
                <a:latin typeface="微软雅黑" panose="020B0503020204020204" pitchFamily="34" charset="-122"/>
                <a:ea typeface="微软雅黑" panose="020B0503020204020204" pitchFamily="34" charset="-122"/>
              </a:rPr>
              <a:t>DEV/QA</a:t>
            </a:r>
            <a:r>
              <a:rPr lang="zh-CN" altLang="zh-CN" sz="1000" dirty="0">
                <a:latin typeface="微软雅黑" panose="020B0503020204020204" pitchFamily="34" charset="-122"/>
                <a:ea typeface="微软雅黑" panose="020B0503020204020204" pitchFamily="34" charset="-122"/>
              </a:rPr>
              <a:t>环境的发布权限交给我们开发人员，从项目申请分支</a:t>
            </a:r>
            <a:r>
              <a:rPr lang="zh-CN" altLang="en-US" sz="1000" dirty="0">
                <a:latin typeface="微软雅黑" panose="020B0503020204020204" pitchFamily="34" charset="-122"/>
                <a:ea typeface="微软雅黑" panose="020B0503020204020204" pitchFamily="34" charset="-122"/>
              </a:rPr>
              <a:t>后</a:t>
            </a:r>
            <a:r>
              <a:rPr lang="zh-CN" altLang="zh-CN" sz="1000" dirty="0">
                <a:latin typeface="微软雅黑" panose="020B0503020204020204" pitchFamily="34" charset="-122"/>
                <a:ea typeface="微软雅黑" panose="020B0503020204020204" pitchFamily="34" charset="-122"/>
              </a:rPr>
              <a:t>到预发布环境之前，不需要给运维发任何邮件。</a:t>
            </a:r>
            <a:r>
              <a:rPr lang="en-US" altLang="zh-CN" sz="1000" dirty="0">
                <a:latin typeface="微软雅黑" panose="020B0503020204020204" pitchFamily="34" charset="-122"/>
                <a:ea typeface="微软雅黑" panose="020B0503020204020204" pitchFamily="34" charset="-122"/>
              </a:rPr>
              <a:t>DEV/QC</a:t>
            </a:r>
            <a:r>
              <a:rPr lang="zh-CN" altLang="en-US" sz="1000" dirty="0">
                <a:latin typeface="微软雅黑" panose="020B0503020204020204" pitchFamily="34" charset="-122"/>
                <a:ea typeface="微软雅黑" panose="020B0503020204020204" pitchFamily="34" charset="-122"/>
              </a:rPr>
              <a:t>环境的</a:t>
            </a:r>
            <a:r>
              <a:rPr lang="en-US" altLang="zh-CN" sz="1000" dirty="0">
                <a:latin typeface="微软雅黑" panose="020B0503020204020204" pitchFamily="34" charset="-122"/>
                <a:ea typeface="微软雅黑" panose="020B0503020204020204" pitchFamily="34" charset="-122"/>
              </a:rPr>
              <a:t>Update</a:t>
            </a:r>
            <a:r>
              <a:rPr lang="zh-CN" altLang="zh-CN" sz="1000" dirty="0">
                <a:latin typeface="微软雅黑" panose="020B0503020204020204" pitchFamily="34" charset="-122"/>
                <a:ea typeface="微软雅黑" panose="020B0503020204020204" pitchFamily="34" charset="-122"/>
              </a:rPr>
              <a:t>的操作以后</a:t>
            </a:r>
            <a:r>
              <a:rPr lang="zh-CN" altLang="en-US" sz="1000" dirty="0">
                <a:latin typeface="微软雅黑" panose="020B0503020204020204" pitchFamily="34" charset="-122"/>
                <a:ea typeface="微软雅黑" panose="020B0503020204020204" pitchFamily="34" charset="-122"/>
              </a:rPr>
              <a:t>运维</a:t>
            </a:r>
            <a:r>
              <a:rPr lang="zh-CN" altLang="zh-CN" sz="1000" dirty="0">
                <a:latin typeface="微软雅黑" panose="020B0503020204020204" pitchFamily="34" charset="-122"/>
                <a:ea typeface="微软雅黑" panose="020B0503020204020204" pitchFamily="34" charset="-122"/>
              </a:rPr>
              <a:t>不</a:t>
            </a:r>
            <a:r>
              <a:rPr lang="zh-CN" altLang="en-US" sz="1000" dirty="0">
                <a:latin typeface="微软雅黑" panose="020B0503020204020204" pitchFamily="34" charset="-122"/>
                <a:ea typeface="微软雅黑" panose="020B0503020204020204" pitchFamily="34" charset="-122"/>
              </a:rPr>
              <a:t>用</a:t>
            </a:r>
            <a:r>
              <a:rPr lang="zh-CN" altLang="zh-CN" sz="1000" dirty="0">
                <a:latin typeface="微软雅黑" panose="020B0503020204020204" pitchFamily="34" charset="-122"/>
                <a:ea typeface="微软雅黑" panose="020B0503020204020204" pitchFamily="34" charset="-122"/>
              </a:rPr>
              <a:t>处理</a:t>
            </a:r>
            <a:endParaRPr lang="en-US" altLang="zh-CN" sz="1000" dirty="0">
              <a:latin typeface="微软雅黑" panose="020B0503020204020204" pitchFamily="34" charset="-122"/>
              <a:ea typeface="微软雅黑" panose="020B0503020204020204" pitchFamily="34" charset="-122"/>
            </a:endParaRPr>
          </a:p>
          <a:p>
            <a:pPr algn="ctr"/>
            <a:endParaRPr lang="zh-CN" altLang="en-US" sz="1000" dirty="0">
              <a:latin typeface="微软雅黑" panose="020B0503020204020204" pitchFamily="34" charset="-122"/>
              <a:ea typeface="微软雅黑" panose="020B0503020204020204" pitchFamily="34" charset="-122"/>
            </a:endParaRPr>
          </a:p>
        </p:txBody>
      </p:sp>
      <p:sp>
        <p:nvSpPr>
          <p:cNvPr id="13" name="矩形: 圆角 12">
            <a:extLst>
              <a:ext uri="{FF2B5EF4-FFF2-40B4-BE49-F238E27FC236}">
                <a16:creationId xmlns:a16="http://schemas.microsoft.com/office/drawing/2014/main" id="{9733A540-42B2-4D49-A8B2-4BF84DA79537}"/>
              </a:ext>
            </a:extLst>
          </p:cNvPr>
          <p:cNvSpPr/>
          <p:nvPr/>
        </p:nvSpPr>
        <p:spPr>
          <a:xfrm>
            <a:off x="2927819" y="383355"/>
            <a:ext cx="2231409" cy="1463040"/>
          </a:xfrm>
          <a:prstGeom prst="roundRect">
            <a:avLst>
              <a:gd name="adj" fmla="val 2674"/>
            </a:avLst>
          </a:prstGeom>
          <a:solidFill>
            <a:srgbClr val="4A6FBE"/>
          </a:solidFill>
          <a:ln cap="rnd">
            <a:solidFill>
              <a:schemeClr val="bg1"/>
            </a:solidFill>
            <a:round/>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latin typeface="微软雅黑" panose="020B0503020204020204" pitchFamily="34" charset="-122"/>
                <a:ea typeface="微软雅黑" panose="020B0503020204020204" pitchFamily="34" charset="-122"/>
              </a:rPr>
              <a:t>新增的</a:t>
            </a:r>
            <a:r>
              <a:rPr lang="en-US" altLang="zh-CN" sz="1000" dirty="0">
                <a:latin typeface="微软雅黑" panose="020B0503020204020204" pitchFamily="34" charset="-122"/>
                <a:ea typeface="微软雅黑" panose="020B0503020204020204" pitchFamily="34" charset="-122"/>
              </a:rPr>
              <a:t>DEV</a:t>
            </a:r>
            <a:r>
              <a:rPr lang="zh-CN" altLang="zh-CN" sz="1000" dirty="0">
                <a:latin typeface="微软雅黑" panose="020B0503020204020204" pitchFamily="34" charset="-122"/>
                <a:ea typeface="微软雅黑" panose="020B0503020204020204" pitchFamily="34" charset="-122"/>
              </a:rPr>
              <a:t>环境，其实也就是之前的纯</a:t>
            </a:r>
            <a:r>
              <a:rPr lang="en-US" altLang="zh-CN" sz="1000" dirty="0">
                <a:latin typeface="微软雅黑" panose="020B0503020204020204" pitchFamily="34" charset="-122"/>
                <a:ea typeface="微软雅黑" panose="020B0503020204020204" pitchFamily="34" charset="-122"/>
              </a:rPr>
              <a:t>QC</a:t>
            </a:r>
            <a:r>
              <a:rPr lang="zh-CN" altLang="zh-CN" sz="1000" dirty="0">
                <a:latin typeface="微软雅黑" panose="020B0503020204020204" pitchFamily="34" charset="-122"/>
                <a:ea typeface="微软雅黑" panose="020B0503020204020204" pitchFamily="34" charset="-122"/>
              </a:rPr>
              <a:t>环境，一套环境在不同阶段多次使用。在开发阶段中多次自测，直到得到一个可</a:t>
            </a:r>
            <a:r>
              <a:rPr lang="en-US" altLang="zh-CN" sz="1000" dirty="0">
                <a:latin typeface="微软雅黑" panose="020B0503020204020204" pitchFamily="34" charset="-122"/>
                <a:ea typeface="微软雅黑" panose="020B0503020204020204" pitchFamily="34" charset="-122"/>
              </a:rPr>
              <a:t>QC</a:t>
            </a:r>
            <a:r>
              <a:rPr lang="zh-CN" altLang="zh-CN" sz="1000" dirty="0">
                <a:latin typeface="微软雅黑" panose="020B0503020204020204" pitchFamily="34" charset="-122"/>
                <a:ea typeface="微软雅黑" panose="020B0503020204020204" pitchFamily="34" charset="-122"/>
              </a:rPr>
              <a:t>环境测试的版本后再提交</a:t>
            </a:r>
            <a:r>
              <a:rPr lang="en-US" altLang="zh-CN" sz="1000" dirty="0">
                <a:latin typeface="微软雅黑" panose="020B0503020204020204" pitchFamily="34" charset="-122"/>
                <a:ea typeface="微软雅黑" panose="020B0503020204020204" pitchFamily="34" charset="-122"/>
              </a:rPr>
              <a:t>QC</a:t>
            </a:r>
            <a:r>
              <a:rPr lang="zh-CN" altLang="zh-CN" sz="1000" dirty="0">
                <a:latin typeface="微软雅黑" panose="020B0503020204020204" pitchFamily="34" charset="-122"/>
                <a:ea typeface="微软雅黑" panose="020B0503020204020204" pitchFamily="34" charset="-122"/>
              </a:rPr>
              <a:t>测试</a:t>
            </a:r>
            <a:endParaRPr lang="en-US" altLang="zh-CN" sz="1000" dirty="0">
              <a:latin typeface="微软雅黑" panose="020B0503020204020204" pitchFamily="34" charset="-122"/>
              <a:ea typeface="微软雅黑" panose="020B0503020204020204" pitchFamily="34" charset="-122"/>
            </a:endParaRPr>
          </a:p>
          <a:p>
            <a:pPr algn="ctr"/>
            <a:endParaRPr lang="zh-CN" altLang="en-US" sz="1000" dirty="0">
              <a:latin typeface="微软雅黑" panose="020B0503020204020204" pitchFamily="34" charset="-122"/>
              <a:ea typeface="微软雅黑" panose="020B0503020204020204" pitchFamily="34" charset="-122"/>
            </a:endParaRPr>
          </a:p>
        </p:txBody>
      </p:sp>
      <p:sp>
        <p:nvSpPr>
          <p:cNvPr id="16" name="矩形: 圆角 15">
            <a:extLst>
              <a:ext uri="{FF2B5EF4-FFF2-40B4-BE49-F238E27FC236}">
                <a16:creationId xmlns:a16="http://schemas.microsoft.com/office/drawing/2014/main" id="{09B53E51-22EA-4385-B9F1-E799CF9693B9}"/>
              </a:ext>
            </a:extLst>
          </p:cNvPr>
          <p:cNvSpPr/>
          <p:nvPr/>
        </p:nvSpPr>
        <p:spPr>
          <a:xfrm>
            <a:off x="7194640" y="5210790"/>
            <a:ext cx="2231409" cy="1463040"/>
          </a:xfrm>
          <a:prstGeom prst="roundRect">
            <a:avLst>
              <a:gd name="adj" fmla="val 2674"/>
            </a:avLst>
          </a:prstGeom>
          <a:solidFill>
            <a:srgbClr val="8298CE"/>
          </a:solidFill>
          <a:ln cap="rnd">
            <a:solidFill>
              <a:schemeClr val="bg1"/>
            </a:solidFill>
            <a:round/>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微软雅黑" panose="020B0503020204020204" pitchFamily="34" charset="-122"/>
                <a:ea typeface="微软雅黑" panose="020B0503020204020204" pitchFamily="34" charset="-122"/>
              </a:rPr>
              <a:t>Jenkins</a:t>
            </a:r>
            <a:r>
              <a:rPr lang="zh-CN" altLang="zh-CN" sz="1000" dirty="0">
                <a:latin typeface="微软雅黑" panose="020B0503020204020204" pitchFamily="34" charset="-122"/>
                <a:ea typeface="微软雅黑" panose="020B0503020204020204" pitchFamily="34" charset="-122"/>
              </a:rPr>
              <a:t>代替手动执行的脚本，可并行发布多个</a:t>
            </a:r>
            <a:r>
              <a:rPr lang="en-US" altLang="zh-CN" sz="1000" dirty="0">
                <a:latin typeface="微软雅黑" panose="020B0503020204020204" pitchFamily="34" charset="-122"/>
                <a:ea typeface="微软雅黑" panose="020B0503020204020204" pitchFamily="34" charset="-122"/>
              </a:rPr>
              <a:t>DEV/QC</a:t>
            </a:r>
            <a:r>
              <a:rPr lang="zh-CN" altLang="zh-CN" sz="1000" dirty="0">
                <a:latin typeface="微软雅黑" panose="020B0503020204020204" pitchFamily="34" charset="-122"/>
                <a:ea typeface="微软雅黑" panose="020B0503020204020204" pitchFamily="34" charset="-122"/>
              </a:rPr>
              <a:t>环境。当前提供</a:t>
            </a:r>
            <a:r>
              <a:rPr lang="en-US" altLang="zh-CN" sz="1000" dirty="0">
                <a:latin typeface="微软雅黑" panose="020B0503020204020204" pitchFamily="34" charset="-122"/>
                <a:ea typeface="微软雅黑" panose="020B0503020204020204" pitchFamily="34" charset="-122"/>
              </a:rPr>
              <a:t>5</a:t>
            </a:r>
            <a:r>
              <a:rPr lang="zh-CN" altLang="zh-CN" sz="1000" dirty="0">
                <a:latin typeface="微软雅黑" panose="020B0503020204020204" pitchFamily="34" charset="-122"/>
                <a:ea typeface="微软雅黑" panose="020B0503020204020204" pitchFamily="34" charset="-122"/>
              </a:rPr>
              <a:t>个任务处理器，并支持构建队列。</a:t>
            </a:r>
            <a:endParaRPr lang="en-US" altLang="zh-CN" sz="1000" dirty="0">
              <a:latin typeface="微软雅黑" panose="020B0503020204020204" pitchFamily="34" charset="-122"/>
              <a:ea typeface="微软雅黑" panose="020B0503020204020204" pitchFamily="34" charset="-122"/>
            </a:endParaRPr>
          </a:p>
        </p:txBody>
      </p:sp>
      <p:sp>
        <p:nvSpPr>
          <p:cNvPr id="17" name="矩形: 圆角 16">
            <a:extLst>
              <a:ext uri="{FF2B5EF4-FFF2-40B4-BE49-F238E27FC236}">
                <a16:creationId xmlns:a16="http://schemas.microsoft.com/office/drawing/2014/main" id="{2C291069-775E-4D66-BC31-180E688C6C2C}"/>
              </a:ext>
            </a:extLst>
          </p:cNvPr>
          <p:cNvSpPr/>
          <p:nvPr/>
        </p:nvSpPr>
        <p:spPr>
          <a:xfrm>
            <a:off x="8177311" y="2849727"/>
            <a:ext cx="2231409" cy="1463040"/>
          </a:xfrm>
          <a:prstGeom prst="roundRect">
            <a:avLst>
              <a:gd name="adj" fmla="val 2674"/>
            </a:avLst>
          </a:prstGeom>
          <a:solidFill>
            <a:srgbClr val="4A6FBE"/>
          </a:solidFill>
          <a:ln cap="rnd">
            <a:solidFill>
              <a:schemeClr val="bg1"/>
            </a:solidFill>
            <a:round/>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lgn="ctr"/>
            <a:r>
              <a:rPr lang="zh-CN" altLang="zh-CN" sz="1000" dirty="0">
                <a:latin typeface="微软雅黑" panose="020B0503020204020204" pitchFamily="34" charset="-122"/>
                <a:ea typeface="微软雅黑" panose="020B0503020204020204" pitchFamily="34" charset="-122"/>
              </a:rPr>
              <a:t>之前只能通过本地编译打包。现在提供集成打包方式，开发人员安心写代码、提交代码，剩下的编译、打包、发布全部交给</a:t>
            </a:r>
            <a:r>
              <a:rPr lang="en-US" altLang="zh-CN" sz="1000" dirty="0">
                <a:latin typeface="微软雅黑" panose="020B0503020204020204" pitchFamily="34" charset="-122"/>
                <a:ea typeface="微软雅黑" panose="020B0503020204020204" pitchFamily="34" charset="-122"/>
              </a:rPr>
              <a:t>Jenkins</a:t>
            </a:r>
            <a:r>
              <a:rPr lang="zh-CN" altLang="zh-CN" sz="1000" dirty="0">
                <a:latin typeface="微软雅黑" panose="020B0503020204020204" pitchFamily="34" charset="-122"/>
                <a:ea typeface="微软雅黑" panose="020B0503020204020204" pitchFamily="34" charset="-122"/>
              </a:rPr>
              <a:t>来处理</a:t>
            </a:r>
            <a:endParaRPr lang="en-US" altLang="zh-CN" sz="1000" dirty="0">
              <a:latin typeface="微软雅黑" panose="020B0503020204020204" pitchFamily="34" charset="-122"/>
              <a:ea typeface="微软雅黑" panose="020B0503020204020204" pitchFamily="34" charset="-122"/>
            </a:endParaRPr>
          </a:p>
        </p:txBody>
      </p:sp>
      <p:sp>
        <p:nvSpPr>
          <p:cNvPr id="18" name="矩形: 圆角 17">
            <a:extLst>
              <a:ext uri="{FF2B5EF4-FFF2-40B4-BE49-F238E27FC236}">
                <a16:creationId xmlns:a16="http://schemas.microsoft.com/office/drawing/2014/main" id="{65BE9FDE-4CAF-41CF-9E1F-0B17BF781842}"/>
              </a:ext>
            </a:extLst>
          </p:cNvPr>
          <p:cNvSpPr/>
          <p:nvPr/>
        </p:nvSpPr>
        <p:spPr>
          <a:xfrm>
            <a:off x="7116199" y="383355"/>
            <a:ext cx="2231409" cy="1463040"/>
          </a:xfrm>
          <a:prstGeom prst="roundRect">
            <a:avLst>
              <a:gd name="adj" fmla="val 2674"/>
            </a:avLst>
          </a:prstGeom>
          <a:solidFill>
            <a:srgbClr val="2F528F"/>
          </a:solidFill>
          <a:ln cap="rnd">
            <a:solidFill>
              <a:schemeClr val="bg1"/>
            </a:solidFill>
            <a:round/>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000" dirty="0">
                <a:latin typeface="微软雅黑" panose="020B0503020204020204" pitchFamily="34" charset="-122"/>
                <a:ea typeface="微软雅黑" panose="020B0503020204020204" pitchFamily="34" charset="-122"/>
              </a:rPr>
              <a:t>整个发布过程都可见，</a:t>
            </a:r>
            <a:r>
              <a:rPr lang="zh-CN" altLang="en-US" sz="1000" dirty="0">
                <a:latin typeface="微软雅黑" panose="020B0503020204020204" pitchFamily="34" charset="-122"/>
                <a:ea typeface="微软雅黑" panose="020B0503020204020204" pitchFamily="34" charset="-122"/>
              </a:rPr>
              <a:t>更新了哪些代码、</a:t>
            </a:r>
            <a:r>
              <a:rPr lang="zh-CN" altLang="zh-CN" sz="1000" dirty="0">
                <a:latin typeface="微软雅黑" panose="020B0503020204020204" pitchFamily="34" charset="-122"/>
                <a:ea typeface="微软雅黑" panose="020B0503020204020204" pitchFamily="34" charset="-122"/>
              </a:rPr>
              <a:t>服务器、</a:t>
            </a:r>
            <a:r>
              <a:rPr lang="en-US" altLang="zh-CN" sz="1000" dirty="0">
                <a:latin typeface="微软雅黑" panose="020B0503020204020204" pitchFamily="34" charset="-122"/>
                <a:ea typeface="微软雅黑" panose="020B0503020204020204" pitchFamily="34" charset="-122"/>
              </a:rPr>
              <a:t>DEV/QA</a:t>
            </a:r>
            <a:r>
              <a:rPr lang="zh-CN" altLang="zh-CN" sz="1000" dirty="0">
                <a:latin typeface="微软雅黑" panose="020B0503020204020204" pitchFamily="34" charset="-122"/>
                <a:ea typeface="微软雅黑" panose="020B0503020204020204" pitchFamily="34" charset="-122"/>
              </a:rPr>
              <a:t>环境配置信息经过处理都能展示在项目集成过程中。</a:t>
            </a:r>
            <a:r>
              <a:rPr lang="zh-CN" altLang="en-US" sz="1000" dirty="0">
                <a:latin typeface="微软雅黑" panose="020B0503020204020204" pitchFamily="34" charset="-122"/>
                <a:ea typeface="微软雅黑" panose="020B0503020204020204" pitchFamily="34" charset="-122"/>
              </a:rPr>
              <a:t>服务器日志也能输出到浏览器，加快问题的定位</a:t>
            </a:r>
          </a:p>
          <a:p>
            <a:pPr algn="ctr"/>
            <a:endParaRPr lang="zh-CN" altLang="en-US" sz="1000" dirty="0">
              <a:latin typeface="微软雅黑" panose="020B0503020204020204" pitchFamily="34" charset="-122"/>
              <a:ea typeface="微软雅黑" panose="020B0503020204020204" pitchFamily="34" charset="-122"/>
            </a:endParaRPr>
          </a:p>
        </p:txBody>
      </p:sp>
      <p:sp>
        <p:nvSpPr>
          <p:cNvPr id="5" name="副标题 4">
            <a:extLst>
              <a:ext uri="{FF2B5EF4-FFF2-40B4-BE49-F238E27FC236}">
                <a16:creationId xmlns:a16="http://schemas.microsoft.com/office/drawing/2014/main" id="{0EDB0284-4752-4D79-A4D9-3279BECD48E6}"/>
              </a:ext>
            </a:extLst>
          </p:cNvPr>
          <p:cNvSpPr>
            <a:spLocks noGrp="1"/>
          </p:cNvSpPr>
          <p:nvPr>
            <p:ph type="subTitle" idx="1"/>
          </p:nvPr>
        </p:nvSpPr>
        <p:spPr>
          <a:xfrm>
            <a:off x="680937" y="378940"/>
            <a:ext cx="9144000" cy="464124"/>
          </a:xfrm>
          <a:effectLst>
            <a:glow rad="63500">
              <a:schemeClr val="accent5">
                <a:satMod val="175000"/>
                <a:alpha val="40000"/>
              </a:schemeClr>
            </a:glow>
          </a:effectLst>
        </p:spPr>
        <p:txBody>
          <a:bodyPr/>
          <a:lstStyle/>
          <a:p>
            <a:pPr algn="l"/>
            <a:r>
              <a:rPr lang="zh-CN" altLang="en-US" dirty="0"/>
              <a:t>价值分析</a:t>
            </a:r>
          </a:p>
        </p:txBody>
      </p:sp>
      <p:graphicFrame>
        <p:nvGraphicFramePr>
          <p:cNvPr id="12" name="图示 11">
            <a:extLst>
              <a:ext uri="{FF2B5EF4-FFF2-40B4-BE49-F238E27FC236}">
                <a16:creationId xmlns:a16="http://schemas.microsoft.com/office/drawing/2014/main" id="{29F86AF3-09EC-41CA-9427-E4ED4EB924A9}"/>
              </a:ext>
            </a:extLst>
          </p:cNvPr>
          <p:cNvGraphicFramePr/>
          <p:nvPr>
            <p:extLst>
              <p:ext uri="{D42A27DB-BD31-4B8C-83A1-F6EECF244321}">
                <p14:modId xmlns:p14="http://schemas.microsoft.com/office/powerpoint/2010/main" val="1562353680"/>
              </p:ext>
            </p:extLst>
          </p:nvPr>
        </p:nvGraphicFramePr>
        <p:xfrm>
          <a:off x="2502843" y="719666"/>
          <a:ext cx="743272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603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a16="http://schemas.microsoft.com/office/drawing/2014/main" id="{0EDB0284-4752-4D79-A4D9-3279BECD48E6}"/>
              </a:ext>
            </a:extLst>
          </p:cNvPr>
          <p:cNvSpPr>
            <a:spLocks noGrp="1"/>
          </p:cNvSpPr>
          <p:nvPr>
            <p:ph type="subTitle" idx="1"/>
          </p:nvPr>
        </p:nvSpPr>
        <p:spPr>
          <a:xfrm>
            <a:off x="680937" y="378940"/>
            <a:ext cx="9144000" cy="464124"/>
          </a:xfrm>
          <a:effectLst>
            <a:glow rad="63500">
              <a:schemeClr val="accent5">
                <a:satMod val="175000"/>
                <a:alpha val="40000"/>
              </a:schemeClr>
            </a:glow>
          </a:effectLst>
        </p:spPr>
        <p:txBody>
          <a:bodyPr/>
          <a:lstStyle/>
          <a:p>
            <a:pPr algn="l"/>
            <a:r>
              <a:rPr lang="zh-CN" altLang="en-US" dirty="0"/>
              <a:t>目标</a:t>
            </a:r>
          </a:p>
        </p:txBody>
      </p:sp>
      <p:pic>
        <p:nvPicPr>
          <p:cNvPr id="3" name="图片 2">
            <a:extLst>
              <a:ext uri="{FF2B5EF4-FFF2-40B4-BE49-F238E27FC236}">
                <a16:creationId xmlns:a16="http://schemas.microsoft.com/office/drawing/2014/main" id="{C86E3140-37BC-4DC9-928D-FEA4960BF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3098" y="1074003"/>
            <a:ext cx="636542" cy="636542"/>
          </a:xfrm>
          <a:prstGeom prst="rect">
            <a:avLst/>
          </a:prstGeom>
        </p:spPr>
      </p:pic>
      <p:graphicFrame>
        <p:nvGraphicFramePr>
          <p:cNvPr id="2" name="图示 1">
            <a:extLst>
              <a:ext uri="{FF2B5EF4-FFF2-40B4-BE49-F238E27FC236}">
                <a16:creationId xmlns:a16="http://schemas.microsoft.com/office/drawing/2014/main" id="{12C19F11-92CB-4AAC-8627-9C8738FCF0DC}"/>
              </a:ext>
            </a:extLst>
          </p:cNvPr>
          <p:cNvGraphicFramePr/>
          <p:nvPr>
            <p:extLst>
              <p:ext uri="{D42A27DB-BD31-4B8C-83A1-F6EECF244321}">
                <p14:modId xmlns:p14="http://schemas.microsoft.com/office/powerpoint/2010/main" val="2528595038"/>
              </p:ext>
            </p:extLst>
          </p:nvPr>
        </p:nvGraphicFramePr>
        <p:xfrm>
          <a:off x="1490470" y="2002064"/>
          <a:ext cx="9479063" cy="739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2DCFFBC1-8D42-4BE5-9CC3-11CCDACB37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0470" y="3858796"/>
            <a:ext cx="3285760" cy="1446197"/>
          </a:xfrm>
          <a:prstGeom prst="rect">
            <a:avLst/>
          </a:prstGeom>
        </p:spPr>
      </p:pic>
      <p:pic>
        <p:nvPicPr>
          <p:cNvPr id="7" name="图片 6">
            <a:extLst>
              <a:ext uri="{FF2B5EF4-FFF2-40B4-BE49-F238E27FC236}">
                <a16:creationId xmlns:a16="http://schemas.microsoft.com/office/drawing/2014/main" id="{3B6E70E7-2ACA-4BA9-9AB7-CD84F54FEC5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9640" y="3858796"/>
            <a:ext cx="2719784" cy="1887064"/>
          </a:xfrm>
          <a:prstGeom prst="rect">
            <a:avLst/>
          </a:prstGeom>
        </p:spPr>
      </p:pic>
      <p:pic>
        <p:nvPicPr>
          <p:cNvPr id="8" name="图片 7">
            <a:extLst>
              <a:ext uri="{FF2B5EF4-FFF2-40B4-BE49-F238E27FC236}">
                <a16:creationId xmlns:a16="http://schemas.microsoft.com/office/drawing/2014/main" id="{9C73CD66-5ADE-45C1-8440-C1209CC01FA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45939" y="3735531"/>
            <a:ext cx="2719784" cy="2012354"/>
          </a:xfrm>
          <a:prstGeom prst="rect">
            <a:avLst/>
          </a:prstGeom>
        </p:spPr>
      </p:pic>
      <p:sp>
        <p:nvSpPr>
          <p:cNvPr id="9" name="文本框 8">
            <a:extLst>
              <a:ext uri="{FF2B5EF4-FFF2-40B4-BE49-F238E27FC236}">
                <a16:creationId xmlns:a16="http://schemas.microsoft.com/office/drawing/2014/main" id="{E0BE6452-BD86-45D9-AC92-4871417CDD0D}"/>
              </a:ext>
            </a:extLst>
          </p:cNvPr>
          <p:cNvSpPr txBox="1"/>
          <p:nvPr/>
        </p:nvSpPr>
        <p:spPr>
          <a:xfrm>
            <a:off x="2088107" y="2845568"/>
            <a:ext cx="2688122" cy="646331"/>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(CI)</a:t>
            </a:r>
            <a:r>
              <a:rPr lang="zh-CN" altLang="en-US" sz="1200" dirty="0">
                <a:latin typeface="微软雅黑" panose="020B0503020204020204" pitchFamily="34" charset="-122"/>
                <a:ea typeface="微软雅黑" panose="020B0503020204020204" pitchFamily="34" charset="-122"/>
              </a:rPr>
              <a:t>绑定项目的代码仓库，</a:t>
            </a:r>
            <a:r>
              <a:rPr lang="en-US" altLang="zh-CN" sz="1200" dirty="0">
                <a:latin typeface="微软雅黑" panose="020B0503020204020204" pitchFamily="34" charset="-122"/>
                <a:ea typeface="微软雅黑" panose="020B0503020204020204" pitchFamily="34" charset="-122"/>
              </a:rPr>
              <a:t>SVN</a:t>
            </a:r>
            <a:r>
              <a:rPr lang="zh-CN" altLang="en-US" sz="1200" dirty="0">
                <a:latin typeface="微软雅黑" panose="020B0503020204020204" pitchFamily="34" charset="-122"/>
                <a:ea typeface="微软雅黑" panose="020B0503020204020204" pitchFamily="34" charset="-122"/>
              </a:rPr>
              <a:t>或者</a:t>
            </a:r>
            <a:r>
              <a:rPr lang="en-US" altLang="zh-CN" sz="1200" dirty="0">
                <a:latin typeface="微软雅黑" panose="020B0503020204020204" pitchFamily="34" charset="-122"/>
                <a:ea typeface="微软雅黑" panose="020B0503020204020204" pitchFamily="34" charset="-122"/>
              </a:rPr>
              <a:t>Git</a:t>
            </a:r>
            <a:r>
              <a:rPr lang="zh-CN" altLang="en-US" sz="1200" dirty="0">
                <a:latin typeface="微软雅黑" panose="020B0503020204020204" pitchFamily="34" charset="-122"/>
                <a:ea typeface="微软雅黑" panose="020B0503020204020204" pitchFamily="34" charset="-122"/>
              </a:rPr>
              <a:t>库，自动抓取新的代码，完成构建，甚至执行测试，反馈结果</a:t>
            </a:r>
          </a:p>
        </p:txBody>
      </p:sp>
      <p:sp>
        <p:nvSpPr>
          <p:cNvPr id="10" name="文本框 9">
            <a:extLst>
              <a:ext uri="{FF2B5EF4-FFF2-40B4-BE49-F238E27FC236}">
                <a16:creationId xmlns:a16="http://schemas.microsoft.com/office/drawing/2014/main" id="{9105C594-72CC-4B05-ABB2-BBE00598C78B}"/>
              </a:ext>
            </a:extLst>
          </p:cNvPr>
          <p:cNvSpPr txBox="1"/>
          <p:nvPr/>
        </p:nvSpPr>
        <p:spPr>
          <a:xfrm>
            <a:off x="5138382" y="2845568"/>
            <a:ext cx="2408830" cy="1015663"/>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(CD)</a:t>
            </a:r>
            <a:r>
              <a:rPr lang="zh-CN" altLang="en-US" sz="1200" dirty="0">
                <a:latin typeface="微软雅黑" panose="020B0503020204020204" pitchFamily="34" charset="-122"/>
                <a:ea typeface="微软雅黑" panose="020B0503020204020204" pitchFamily="34" charset="-122"/>
              </a:rPr>
              <a:t>将集成后的代码部署到更贴近真实运行环境的「类生产环境」中，进行系统测试。如果代码没有问题，可以继续手动部署到生产环境中</a:t>
            </a:r>
          </a:p>
        </p:txBody>
      </p:sp>
      <p:sp>
        <p:nvSpPr>
          <p:cNvPr id="11" name="文本框 10">
            <a:extLst>
              <a:ext uri="{FF2B5EF4-FFF2-40B4-BE49-F238E27FC236}">
                <a16:creationId xmlns:a16="http://schemas.microsoft.com/office/drawing/2014/main" id="{101F0965-D354-4CDE-A356-5054F104FAE9}"/>
              </a:ext>
            </a:extLst>
          </p:cNvPr>
          <p:cNvSpPr txBox="1"/>
          <p:nvPr/>
        </p:nvSpPr>
        <p:spPr>
          <a:xfrm>
            <a:off x="7909364" y="2845568"/>
            <a:ext cx="2667652" cy="830997"/>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(CD)</a:t>
            </a:r>
            <a:r>
              <a:rPr lang="zh-CN" altLang="en-US" sz="1200" dirty="0">
                <a:latin typeface="微软雅黑" panose="020B0503020204020204" pitchFamily="34" charset="-122"/>
                <a:ea typeface="微软雅黑" panose="020B0503020204020204" pitchFamily="34" charset="-122"/>
              </a:rPr>
              <a:t>代码通过评审以后，自动部署到生产环境。持续部署的目标是，代码在任何时刻都是可部署的，可以进⼊生产阶段</a:t>
            </a:r>
          </a:p>
        </p:txBody>
      </p:sp>
      <p:sp>
        <p:nvSpPr>
          <p:cNvPr id="12" name="文本框 11">
            <a:extLst>
              <a:ext uri="{FF2B5EF4-FFF2-40B4-BE49-F238E27FC236}">
                <a16:creationId xmlns:a16="http://schemas.microsoft.com/office/drawing/2014/main" id="{56877D95-41E8-4B96-B09B-FF871E83C73F}"/>
              </a:ext>
            </a:extLst>
          </p:cNvPr>
          <p:cNvSpPr txBox="1"/>
          <p:nvPr/>
        </p:nvSpPr>
        <p:spPr>
          <a:xfrm>
            <a:off x="5272082" y="1207608"/>
            <a:ext cx="4737194" cy="369332"/>
          </a:xfrm>
          <a:prstGeom prst="rect">
            <a:avLst/>
          </a:prstGeom>
          <a:noFill/>
        </p:spPr>
        <p:txBody>
          <a:bodyPr wrap="none" rtlCol="0">
            <a:spAutoFit/>
          </a:bodyPr>
          <a:lstStyle/>
          <a:p>
            <a:r>
              <a:rPr lang="zh-CN" altLang="en-US" dirty="0"/>
              <a:t>实现项目的</a:t>
            </a:r>
            <a:r>
              <a:rPr lang="zh-CN" altLang="en-US" b="0" i="0" dirty="0">
                <a:solidFill>
                  <a:srgbClr val="2C3E50"/>
                </a:solidFill>
                <a:effectLst/>
                <a:latin typeface="PingFang SC"/>
              </a:rPr>
              <a:t>持续集成，持续交付，持续部署</a:t>
            </a:r>
          </a:p>
        </p:txBody>
      </p:sp>
    </p:spTree>
    <p:extLst>
      <p:ext uri="{BB962C8B-B14F-4D97-AF65-F5344CB8AC3E}">
        <p14:creationId xmlns:p14="http://schemas.microsoft.com/office/powerpoint/2010/main" val="392172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a16="http://schemas.microsoft.com/office/drawing/2014/main" id="{0EDB0284-4752-4D79-A4D9-3279BECD48E6}"/>
              </a:ext>
            </a:extLst>
          </p:cNvPr>
          <p:cNvSpPr>
            <a:spLocks noGrp="1"/>
          </p:cNvSpPr>
          <p:nvPr>
            <p:ph type="subTitle" idx="1"/>
          </p:nvPr>
        </p:nvSpPr>
        <p:spPr>
          <a:xfrm>
            <a:off x="680937" y="378940"/>
            <a:ext cx="9144000" cy="464124"/>
          </a:xfrm>
          <a:effectLst>
            <a:glow rad="63500">
              <a:schemeClr val="accent5">
                <a:satMod val="175000"/>
                <a:alpha val="40000"/>
              </a:schemeClr>
            </a:glow>
          </a:effectLst>
        </p:spPr>
        <p:txBody>
          <a:bodyPr/>
          <a:lstStyle/>
          <a:p>
            <a:pPr algn="l"/>
            <a:r>
              <a:rPr lang="zh-CN" altLang="en-US" dirty="0"/>
              <a:t>实施方案</a:t>
            </a:r>
          </a:p>
        </p:txBody>
      </p:sp>
      <p:pic>
        <p:nvPicPr>
          <p:cNvPr id="17" name="图片 16">
            <a:extLst>
              <a:ext uri="{FF2B5EF4-FFF2-40B4-BE49-F238E27FC236}">
                <a16:creationId xmlns:a16="http://schemas.microsoft.com/office/drawing/2014/main" id="{5B1389FC-FC5E-42A4-9A98-8D82DE1FC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856" y="733886"/>
            <a:ext cx="8630863" cy="3763056"/>
          </a:xfrm>
          <a:prstGeom prst="rect">
            <a:avLst/>
          </a:prstGeom>
        </p:spPr>
      </p:pic>
      <p:sp>
        <p:nvSpPr>
          <p:cNvPr id="18" name="文本框 17">
            <a:extLst>
              <a:ext uri="{FF2B5EF4-FFF2-40B4-BE49-F238E27FC236}">
                <a16:creationId xmlns:a16="http://schemas.microsoft.com/office/drawing/2014/main" id="{6387EE4F-D34E-448C-942E-99515911BA48}"/>
              </a:ext>
            </a:extLst>
          </p:cNvPr>
          <p:cNvSpPr txBox="1"/>
          <p:nvPr/>
        </p:nvSpPr>
        <p:spPr>
          <a:xfrm>
            <a:off x="2292824" y="4312276"/>
            <a:ext cx="2940228"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开发人员提交代办到</a:t>
            </a:r>
            <a:r>
              <a:rPr lang="en-US" altLang="zh-CN" sz="1200" dirty="0">
                <a:latin typeface="微软雅黑" panose="020B0503020204020204" pitchFamily="34" charset="-122"/>
                <a:ea typeface="微软雅黑" panose="020B0503020204020204" pitchFamily="34" charset="-122"/>
              </a:rPr>
              <a:t>GitLab</a:t>
            </a:r>
            <a:r>
              <a:rPr lang="zh-CN" altLang="en-US" sz="1200" dirty="0">
                <a:latin typeface="微软雅黑" panose="020B0503020204020204" pitchFamily="34" charset="-122"/>
                <a:ea typeface="微软雅黑" panose="020B0503020204020204" pitchFamily="34" charset="-122"/>
              </a:rPr>
              <a:t>代码仓库中</a:t>
            </a:r>
          </a:p>
        </p:txBody>
      </p:sp>
      <p:sp>
        <p:nvSpPr>
          <p:cNvPr id="19" name="文本框 18">
            <a:extLst>
              <a:ext uri="{FF2B5EF4-FFF2-40B4-BE49-F238E27FC236}">
                <a16:creationId xmlns:a16="http://schemas.microsoft.com/office/drawing/2014/main" id="{DB4EC586-F895-4188-89AF-0CECCF8D5F88}"/>
              </a:ext>
            </a:extLst>
          </p:cNvPr>
          <p:cNvSpPr txBox="1"/>
          <p:nvPr/>
        </p:nvSpPr>
        <p:spPr>
          <a:xfrm>
            <a:off x="2292824" y="4640664"/>
            <a:ext cx="5011565"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2.Jenkins</a:t>
            </a:r>
            <a:r>
              <a:rPr lang="zh-CN" altLang="en-US" sz="1200" dirty="0">
                <a:latin typeface="微软雅黑" panose="020B0503020204020204" pitchFamily="34" charset="-122"/>
                <a:ea typeface="微软雅黑" panose="020B0503020204020204" pitchFamily="34" charset="-122"/>
              </a:rPr>
              <a:t>通过</a:t>
            </a:r>
            <a:r>
              <a:rPr lang="en-US" altLang="zh-CN" sz="1200" dirty="0">
                <a:latin typeface="微软雅黑" panose="020B0503020204020204" pitchFamily="34" charset="-122"/>
                <a:ea typeface="微软雅黑" panose="020B0503020204020204" pitchFamily="34" charset="-122"/>
              </a:rPr>
              <a:t>GitLab</a:t>
            </a:r>
            <a:r>
              <a:rPr lang="zh-CN" altLang="en-US" sz="1200" dirty="0">
                <a:latin typeface="微软雅黑" panose="020B0503020204020204" pitchFamily="34" charset="-122"/>
                <a:ea typeface="微软雅黑" panose="020B0503020204020204" pitchFamily="34" charset="-122"/>
              </a:rPr>
              <a:t>插件栋代码仓库中获取代码到</a:t>
            </a:r>
            <a:r>
              <a:rPr lang="en-US" altLang="zh-CN" sz="1200" dirty="0">
                <a:latin typeface="微软雅黑" panose="020B0503020204020204" pitchFamily="34" charset="-122"/>
                <a:ea typeface="微软雅黑" panose="020B0503020204020204" pitchFamily="34" charset="-122"/>
              </a:rPr>
              <a:t>Jenkins Workspace</a:t>
            </a:r>
            <a:endParaRPr lang="zh-CN" altLang="en-US" sz="12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E33155C8-2B1A-4739-95F8-6DA6A5A583B6}"/>
              </a:ext>
            </a:extLst>
          </p:cNvPr>
          <p:cNvSpPr txBox="1"/>
          <p:nvPr/>
        </p:nvSpPr>
        <p:spPr>
          <a:xfrm>
            <a:off x="2292824" y="4969052"/>
            <a:ext cx="5147563"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3.Jenkins</a:t>
            </a:r>
            <a:r>
              <a:rPr lang="zh-CN" altLang="en-US" sz="1200" dirty="0">
                <a:latin typeface="微软雅黑" panose="020B0503020204020204" pitchFamily="34" charset="-122"/>
                <a:ea typeface="微软雅黑" panose="020B0503020204020204" pitchFamily="34" charset="-122"/>
              </a:rPr>
              <a:t>通过</a:t>
            </a:r>
            <a:r>
              <a:rPr lang="en-US" altLang="zh-CN" sz="1200" dirty="0">
                <a:latin typeface="微软雅黑" panose="020B0503020204020204" pitchFamily="34" charset="-122"/>
                <a:ea typeface="微软雅黑" panose="020B0503020204020204" pitchFamily="34" charset="-122"/>
              </a:rPr>
              <a:t>MSBuild</a:t>
            </a:r>
            <a:r>
              <a:rPr lang="zh-CN" altLang="en-US" sz="1200" dirty="0">
                <a:latin typeface="微软雅黑" panose="020B0503020204020204" pitchFamily="34" charset="-122"/>
                <a:ea typeface="微软雅黑" panose="020B0503020204020204" pitchFamily="34" charset="-122"/>
              </a:rPr>
              <a:t>编译程序，若编译不通过，则由开发人员重新提交</a:t>
            </a:r>
          </a:p>
        </p:txBody>
      </p:sp>
      <p:sp>
        <p:nvSpPr>
          <p:cNvPr id="21" name="文本框 20">
            <a:extLst>
              <a:ext uri="{FF2B5EF4-FFF2-40B4-BE49-F238E27FC236}">
                <a16:creationId xmlns:a16="http://schemas.microsoft.com/office/drawing/2014/main" id="{141C7A1A-8B4B-4D59-A636-F1E2B7CAB867}"/>
              </a:ext>
            </a:extLst>
          </p:cNvPr>
          <p:cNvSpPr txBox="1"/>
          <p:nvPr/>
        </p:nvSpPr>
        <p:spPr>
          <a:xfrm>
            <a:off x="2292824" y="5293566"/>
            <a:ext cx="3389069"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若编译通过，则执行单元测试或其他测试脚本</a:t>
            </a:r>
          </a:p>
        </p:txBody>
      </p:sp>
      <p:sp>
        <p:nvSpPr>
          <p:cNvPr id="22" name="文本框 21">
            <a:extLst>
              <a:ext uri="{FF2B5EF4-FFF2-40B4-BE49-F238E27FC236}">
                <a16:creationId xmlns:a16="http://schemas.microsoft.com/office/drawing/2014/main" id="{B4F22ADF-5E23-407A-B776-B6F4C176A010}"/>
              </a:ext>
            </a:extLst>
          </p:cNvPr>
          <p:cNvSpPr txBox="1"/>
          <p:nvPr/>
        </p:nvSpPr>
        <p:spPr>
          <a:xfrm>
            <a:off x="2292824" y="5618080"/>
            <a:ext cx="2927404"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若测试不通过，则由开发人员重新提交</a:t>
            </a:r>
          </a:p>
        </p:txBody>
      </p:sp>
      <p:sp>
        <p:nvSpPr>
          <p:cNvPr id="23" name="文本框 22">
            <a:extLst>
              <a:ext uri="{FF2B5EF4-FFF2-40B4-BE49-F238E27FC236}">
                <a16:creationId xmlns:a16="http://schemas.microsoft.com/office/drawing/2014/main" id="{00FE1F85-C448-4117-96D3-F4A5B5A8A43E}"/>
              </a:ext>
            </a:extLst>
          </p:cNvPr>
          <p:cNvSpPr txBox="1"/>
          <p:nvPr/>
        </p:nvSpPr>
        <p:spPr>
          <a:xfrm>
            <a:off x="2292824" y="5942594"/>
            <a:ext cx="2004075"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6.</a:t>
            </a:r>
            <a:r>
              <a:rPr lang="zh-CN" altLang="en-US" sz="1200" dirty="0">
                <a:latin typeface="微软雅黑" panose="020B0503020204020204" pitchFamily="34" charset="-122"/>
                <a:ea typeface="微软雅黑" panose="020B0503020204020204" pitchFamily="34" charset="-122"/>
              </a:rPr>
              <a:t>若测试通过，生成发布包</a:t>
            </a:r>
          </a:p>
        </p:txBody>
      </p:sp>
      <p:sp>
        <p:nvSpPr>
          <p:cNvPr id="24" name="文本框 23">
            <a:extLst>
              <a:ext uri="{FF2B5EF4-FFF2-40B4-BE49-F238E27FC236}">
                <a16:creationId xmlns:a16="http://schemas.microsoft.com/office/drawing/2014/main" id="{7C531635-1DDD-4CB0-AC3E-12CF6C2E35FC}"/>
              </a:ext>
            </a:extLst>
          </p:cNvPr>
          <p:cNvSpPr txBox="1"/>
          <p:nvPr/>
        </p:nvSpPr>
        <p:spPr>
          <a:xfrm>
            <a:off x="2292823" y="6265496"/>
            <a:ext cx="3838295"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7.</a:t>
            </a:r>
            <a:r>
              <a:rPr lang="zh-CN" altLang="en-US" sz="1200" dirty="0">
                <a:latin typeface="微软雅黑" panose="020B0503020204020204" pitchFamily="34" charset="-122"/>
                <a:ea typeface="微软雅黑" panose="020B0503020204020204" pitchFamily="34" charset="-122"/>
              </a:rPr>
              <a:t>将发布包通过</a:t>
            </a:r>
            <a:r>
              <a:rPr lang="en-US" altLang="zh-CN" sz="1200" dirty="0">
                <a:latin typeface="微软雅黑" panose="020B0503020204020204" pitchFamily="34" charset="-122"/>
                <a:ea typeface="微软雅黑" panose="020B0503020204020204" pitchFamily="34" charset="-122"/>
              </a:rPr>
              <a:t>FTP</a:t>
            </a:r>
            <a:r>
              <a:rPr lang="zh-CN" altLang="en-US" sz="1200" dirty="0">
                <a:latin typeface="微软雅黑" panose="020B0503020204020204" pitchFamily="34" charset="-122"/>
                <a:ea typeface="微软雅黑" panose="020B0503020204020204" pitchFamily="34" charset="-122"/>
              </a:rPr>
              <a:t>或其他方式发布到各个</a:t>
            </a:r>
            <a:r>
              <a:rPr lang="en-US" altLang="zh-CN" sz="1200" dirty="0">
                <a:latin typeface="微软雅黑" panose="020B0503020204020204" pitchFamily="34" charset="-122"/>
                <a:ea typeface="微软雅黑" panose="020B0503020204020204" pitchFamily="34" charset="-122"/>
              </a:rPr>
              <a:t>Web</a:t>
            </a:r>
            <a:r>
              <a:rPr lang="zh-CN" altLang="en-US" sz="1200" dirty="0">
                <a:latin typeface="微软雅黑" panose="020B0503020204020204" pitchFamily="34" charset="-122"/>
                <a:ea typeface="微软雅黑" panose="020B0503020204020204" pitchFamily="34" charset="-122"/>
              </a:rPr>
              <a:t>服务器</a:t>
            </a:r>
          </a:p>
        </p:txBody>
      </p:sp>
    </p:spTree>
    <p:extLst>
      <p:ext uri="{BB962C8B-B14F-4D97-AF65-F5344CB8AC3E}">
        <p14:creationId xmlns:p14="http://schemas.microsoft.com/office/powerpoint/2010/main" val="48347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标题 4">
            <a:extLst>
              <a:ext uri="{FF2B5EF4-FFF2-40B4-BE49-F238E27FC236}">
                <a16:creationId xmlns:a16="http://schemas.microsoft.com/office/drawing/2014/main" id="{506057DB-325C-494E-859A-E8F799860826}"/>
              </a:ext>
            </a:extLst>
          </p:cNvPr>
          <p:cNvSpPr>
            <a:spLocks noGrp="1"/>
          </p:cNvSpPr>
          <p:nvPr>
            <p:ph type="subTitle" idx="1"/>
          </p:nvPr>
        </p:nvSpPr>
        <p:spPr>
          <a:xfrm>
            <a:off x="680937" y="378940"/>
            <a:ext cx="9144000" cy="464124"/>
          </a:xfrm>
          <a:effectLst>
            <a:glow rad="63500">
              <a:schemeClr val="accent5">
                <a:satMod val="175000"/>
                <a:alpha val="40000"/>
              </a:schemeClr>
            </a:glow>
          </a:effectLst>
        </p:spPr>
        <p:txBody>
          <a:bodyPr/>
          <a:lstStyle/>
          <a:p>
            <a:pPr algn="l"/>
            <a:r>
              <a:rPr lang="zh-CN" altLang="en-US" dirty="0"/>
              <a:t>实施方案</a:t>
            </a:r>
          </a:p>
        </p:txBody>
      </p:sp>
      <p:sp>
        <p:nvSpPr>
          <p:cNvPr id="15" name="文本框 14">
            <a:extLst>
              <a:ext uri="{FF2B5EF4-FFF2-40B4-BE49-F238E27FC236}">
                <a16:creationId xmlns:a16="http://schemas.microsoft.com/office/drawing/2014/main" id="{CA894DBB-9173-4329-93DA-76E0E7D1666E}"/>
              </a:ext>
            </a:extLst>
          </p:cNvPr>
          <p:cNvSpPr txBox="1"/>
          <p:nvPr/>
        </p:nvSpPr>
        <p:spPr>
          <a:xfrm>
            <a:off x="1673506" y="3009331"/>
            <a:ext cx="1988045" cy="276999"/>
          </a:xfrm>
          <a:prstGeom prst="rect">
            <a:avLst/>
          </a:prstGeom>
          <a:noFill/>
        </p:spPr>
        <p:txBody>
          <a:bodyPr wrap="none" rtlCol="0">
            <a:spAutoFit/>
          </a:bodyPr>
          <a:lstStyle/>
          <a:p>
            <a:r>
              <a:rPr lang="en-US" altLang="zh-CN" sz="1200" b="1" dirty="0">
                <a:latin typeface="微软雅黑" panose="020B0503020204020204" pitchFamily="34" charset="-122"/>
                <a:ea typeface="微软雅黑" panose="020B0503020204020204" pitchFamily="34" charset="-122"/>
              </a:rPr>
              <a:t>Jenkins</a:t>
            </a:r>
            <a:r>
              <a:rPr lang="zh-CN" altLang="en-US" sz="1200" b="1" dirty="0">
                <a:latin typeface="微软雅黑" panose="020B0503020204020204" pitchFamily="34" charset="-122"/>
                <a:ea typeface="微软雅黑" panose="020B0503020204020204" pitchFamily="34" charset="-122"/>
              </a:rPr>
              <a:t>具体构建部署步骤</a:t>
            </a:r>
          </a:p>
        </p:txBody>
      </p:sp>
      <p:pic>
        <p:nvPicPr>
          <p:cNvPr id="17" name="图片 16">
            <a:extLst>
              <a:ext uri="{FF2B5EF4-FFF2-40B4-BE49-F238E27FC236}">
                <a16:creationId xmlns:a16="http://schemas.microsoft.com/office/drawing/2014/main" id="{89A16B8D-A888-49BF-9324-82F0FDDEF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551" y="0"/>
            <a:ext cx="5114556" cy="6858000"/>
          </a:xfrm>
          <a:prstGeom prst="rect">
            <a:avLst/>
          </a:prstGeom>
        </p:spPr>
      </p:pic>
    </p:spTree>
    <p:extLst>
      <p:ext uri="{BB962C8B-B14F-4D97-AF65-F5344CB8AC3E}">
        <p14:creationId xmlns:p14="http://schemas.microsoft.com/office/powerpoint/2010/main" val="320432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9494D680-AE8F-4C15-9D48-3DA59351EEF2}"/>
              </a:ext>
            </a:extLst>
          </p:cNvPr>
          <p:cNvSpPr>
            <a:spLocks noGrp="1"/>
          </p:cNvSpPr>
          <p:nvPr>
            <p:ph type="subTitle" idx="1"/>
          </p:nvPr>
        </p:nvSpPr>
        <p:spPr/>
        <p:txBody>
          <a:bodyPr/>
          <a:lstStyle/>
          <a:p>
            <a:r>
              <a:rPr lang="zh-CN" altLang="en-US" dirty="0"/>
              <a:t>实施方案</a:t>
            </a:r>
          </a:p>
        </p:txBody>
      </p:sp>
    </p:spTree>
    <p:extLst>
      <p:ext uri="{BB962C8B-B14F-4D97-AF65-F5344CB8AC3E}">
        <p14:creationId xmlns:p14="http://schemas.microsoft.com/office/powerpoint/2010/main" val="35934226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856</Words>
  <Application>Microsoft Office PowerPoint</Application>
  <PresentationFormat>宽屏</PresentationFormat>
  <Paragraphs>51</Paragraphs>
  <Slides>10</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7" baseType="lpstr">
      <vt:lpstr>PingFang SC</vt:lpstr>
      <vt:lpstr>等线</vt:lpstr>
      <vt:lpstr>等线 Light</vt:lpstr>
      <vt:lpstr>微软雅黑</vt:lpstr>
      <vt:lpstr>Arial</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irate P</dc:creator>
  <cp:lastModifiedBy>irate P</cp:lastModifiedBy>
  <cp:revision>18</cp:revision>
  <dcterms:created xsi:type="dcterms:W3CDTF">2021-03-28T05:47:48Z</dcterms:created>
  <dcterms:modified xsi:type="dcterms:W3CDTF">2021-03-28T13:15:22Z</dcterms:modified>
</cp:coreProperties>
</file>