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520"/>
    <a:srgbClr val="D9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5788-10E8-4754-A1EE-75040E943937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F725-E47B-46EB-858D-C9CE653AD70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</a:t>
            </a:r>
            <a:r>
              <a:rPr lang="pt-BR" baseline="0" dirty="0"/>
              <a:t> superior da página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</a:t>
            </a:r>
            <a:r>
              <a:rPr lang="pt-BR" baseline="0" dirty="0"/>
              <a:t> superior da página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9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</a:t>
            </a:r>
            <a:r>
              <a:rPr lang="pt-BR" baseline="0" dirty="0"/>
              <a:t> superior da página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65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</a:t>
            </a:r>
            <a:r>
              <a:rPr lang="pt-BR" baseline="0" dirty="0"/>
              <a:t> inferior da página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de Agendamento (Cadastro de usuário)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</a:t>
            </a:r>
            <a:r>
              <a:rPr lang="pt-BR" baseline="0" dirty="0"/>
              <a:t> de Agendamento (Parte 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de confirmação </a:t>
            </a:r>
            <a:r>
              <a:rPr lang="pt-BR"/>
              <a:t>de agendamento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4F725-E47B-46EB-858D-C9CE653AD706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97F0-8232-449F-B94A-F704696D4C9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E89D-1039-4309-9DDB-EAB494F4FF4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7647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D9A5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6640"/>
            <a:ext cx="9144000" cy="514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reto 10"/>
          <p:cNvCxnSpPr>
            <a:cxnSpLocks/>
          </p:cNvCxnSpPr>
          <p:nvPr/>
        </p:nvCxnSpPr>
        <p:spPr>
          <a:xfrm>
            <a:off x="-252536" y="1772816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835696" y="294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rgbClr val="DAA520"/>
                </a:solidFill>
              </a:rPr>
              <a:t>Agendamento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51601" y="298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rgbClr val="DAA520"/>
                </a:solidFill>
              </a:rPr>
              <a:t>Galeria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815556" y="279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rgbClr val="DAA520"/>
                </a:solidFill>
              </a:rPr>
              <a:t>Serviços e produtos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131840" y="4941168"/>
            <a:ext cx="259228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texto com a Descrição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131840" y="5877272"/>
            <a:ext cx="259228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algumas Fotos uma em baixo da outra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AE6FD08-8641-40B8-B537-3AE0D782DF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4" y="43241"/>
            <a:ext cx="960137" cy="685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7647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D9A5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2152"/>
            <a:ext cx="9144000" cy="514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reto 10"/>
          <p:cNvCxnSpPr>
            <a:cxnSpLocks/>
          </p:cNvCxnSpPr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835696" y="294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rgbClr val="DAA520"/>
                </a:solidFill>
              </a:rPr>
              <a:t>Agendamento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51601" y="298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rgbClr val="DAA520"/>
                </a:solidFill>
              </a:rPr>
              <a:t>Galeria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815556" y="279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solidFill>
                  <a:srgbClr val="DAA520"/>
                </a:solidFill>
              </a:rPr>
              <a:t>Serviços e produtos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131840" y="4941168"/>
            <a:ext cx="259228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texto com a Descrição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131840" y="5877272"/>
            <a:ext cx="259228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algumas Fotos uma em baixo da outra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AE6FD08-8641-40B8-B537-3AE0D782DF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4" y="43241"/>
            <a:ext cx="960137" cy="6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669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D9A5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2512" y="1332012"/>
            <a:ext cx="5210944" cy="293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reto 10"/>
          <p:cNvCxnSpPr>
            <a:cxnSpLocks/>
          </p:cNvCxnSpPr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75556" y="2732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A520"/>
                </a:solidFill>
              </a:rPr>
              <a:t>Agendamento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51601" y="298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A520"/>
                </a:solidFill>
              </a:rPr>
              <a:t>Galeria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041204" y="2606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A520"/>
                </a:solidFill>
              </a:rPr>
              <a:t>Catálogo de serviços e produtos</a:t>
            </a:r>
          </a:p>
        </p:txBody>
      </p:sp>
      <p:cxnSp>
        <p:nvCxnSpPr>
          <p:cNvPr id="16" name="Conector reto 15"/>
          <p:cNvCxnSpPr>
            <a:cxnSpLocks/>
          </p:cNvCxnSpPr>
          <p:nvPr/>
        </p:nvCxnSpPr>
        <p:spPr>
          <a:xfrm>
            <a:off x="2555776" y="0"/>
            <a:ext cx="0" cy="7713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</p:cNvCxnSpPr>
          <p:nvPr/>
        </p:nvCxnSpPr>
        <p:spPr>
          <a:xfrm>
            <a:off x="6876256" y="0"/>
            <a:ext cx="0" cy="7647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131840" y="4941168"/>
            <a:ext cx="259228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texto com a Descrição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131840" y="5877272"/>
            <a:ext cx="259228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algumas Fotos uma em baixo da outra</a:t>
            </a:r>
          </a:p>
        </p:txBody>
      </p:sp>
    </p:spTree>
    <p:extLst>
      <p:ext uri="{BB962C8B-B14F-4D97-AF65-F5344CB8AC3E}">
        <p14:creationId xmlns:p14="http://schemas.microsoft.com/office/powerpoint/2010/main" val="364245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6084168" y="4653136"/>
            <a:ext cx="22322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74" name="AutoShape 2" descr="Download Facebook (FB) Logo in SVG Vector or PNG File Format - Logo.w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76" name="AutoShape 4" descr="Download Facebook (FB) Logo in SVG Vector or PNG File Format - Logo.w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444208" y="4149080"/>
            <a:ext cx="1944216" cy="12961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Logo do FB com link para a página.</a:t>
            </a:r>
          </a:p>
          <a:p>
            <a:r>
              <a:rPr lang="pt-BR" dirty="0">
                <a:solidFill>
                  <a:schemeClr val="bg1"/>
                </a:solidFill>
              </a:rPr>
              <a:t>Embaixo colocar logo do </a:t>
            </a:r>
            <a:r>
              <a:rPr lang="pt-BR" dirty="0" err="1">
                <a:solidFill>
                  <a:schemeClr val="bg1"/>
                </a:solidFill>
              </a:rPr>
              <a:t>Whats</a:t>
            </a:r>
            <a:r>
              <a:rPr lang="pt-BR" dirty="0">
                <a:solidFill>
                  <a:schemeClr val="bg1"/>
                </a:solidFill>
              </a:rPr>
              <a:t> e número ao lado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059832" y="5733256"/>
            <a:ext cx="2952328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 d9a521 (apenas o proprietário pode ver)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987824" y="404664"/>
            <a:ext cx="244827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987824" y="1844824"/>
            <a:ext cx="2520280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987824" y="3212976"/>
            <a:ext cx="273630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Endereço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79512" y="5517232"/>
            <a:ext cx="8784976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43808" y="764704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31640" y="6926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Telefone *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31640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*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43808" y="1628800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3164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Sobrenome *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843808" y="2204864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115616" y="105273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*Este número receberá uma mensagem  por </a:t>
            </a:r>
            <a:r>
              <a:rPr lang="pt-BR" sz="1600" dirty="0" err="1">
                <a:solidFill>
                  <a:srgbClr val="FF0000"/>
                </a:solidFill>
              </a:rPr>
              <a:t>whatsapp</a:t>
            </a:r>
            <a:r>
              <a:rPr lang="pt-BR" sz="1600" dirty="0">
                <a:solidFill>
                  <a:srgbClr val="FF0000"/>
                </a:solidFill>
              </a:rPr>
              <a:t>  1 hora antes do agendamento para confirmação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31640" y="27809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Data de nascimento (</a:t>
            </a:r>
            <a:r>
              <a:rPr lang="pt-BR" dirty="0" err="1">
                <a:solidFill>
                  <a:schemeClr val="bg1"/>
                </a:solidFill>
              </a:rPr>
              <a:t>dd</a:t>
            </a:r>
            <a:r>
              <a:rPr lang="pt-BR" dirty="0">
                <a:solidFill>
                  <a:schemeClr val="bg1"/>
                </a:solidFill>
              </a:rPr>
              <a:t>/mm/</a:t>
            </a:r>
            <a:r>
              <a:rPr lang="pt-BR" dirty="0" err="1">
                <a:solidFill>
                  <a:schemeClr val="bg1"/>
                </a:solidFill>
              </a:rPr>
              <a:t>aaaa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43808" y="2924944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051720" y="4509120"/>
            <a:ext cx="4392488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Botão Confirmar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15616" y="10527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Selecione o tipo de Serviço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15616" y="18448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Selecione o profissional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15616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Selecione a data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15616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Selecione o horário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419872" y="1196752"/>
            <a:ext cx="216024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3326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Barra com seta para mostrar todos os serviços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419872" y="1916832"/>
            <a:ext cx="216024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203848" y="148478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Barra com seta para mostrar todos os profissionais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347864" y="2852936"/>
            <a:ext cx="216024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434" name="Picture 2" descr="Vetores de Calendário Ícone Vector Sinal E Símbolo Isolado No Fundo Branco  Conceito De Logotipo De Calendário e mais imagens de Abstrato - iSto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852936"/>
            <a:ext cx="360040" cy="36004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2411760" y="227687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Colocar botão de calendário para selecionar data. Assim que selecionado, mostrar a data na barra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347864" y="3717032"/>
            <a:ext cx="216024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771800" y="32849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Barra com seta mostrando apenas horários disponíveis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691680" y="4797152"/>
            <a:ext cx="5472608" cy="1440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Confirmar Agendamento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6512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91680" y="1772816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Agendamento concluído com sucesso! Em breve você receberá uma mensagem no </a:t>
            </a:r>
            <a:r>
              <a:rPr lang="pt-BR" dirty="0" err="1">
                <a:solidFill>
                  <a:schemeClr val="bg1"/>
                </a:solidFill>
              </a:rPr>
              <a:t>whatsapp</a:t>
            </a:r>
            <a:r>
              <a:rPr lang="pt-BR" dirty="0">
                <a:solidFill>
                  <a:schemeClr val="bg1"/>
                </a:solidFill>
              </a:rPr>
              <a:t> com um link para confirmação ou cancelamento de seu agendamento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4365104"/>
            <a:ext cx="5472608" cy="12961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Voltar para página inicial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250</Words>
  <Application>Microsoft Office PowerPoint</Application>
  <PresentationFormat>Apresentação na tela (4:3)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Isael Rodrigues De Freitas</cp:lastModifiedBy>
  <cp:revision>24</cp:revision>
  <dcterms:created xsi:type="dcterms:W3CDTF">2021-09-28T23:09:31Z</dcterms:created>
  <dcterms:modified xsi:type="dcterms:W3CDTF">2021-10-05T23:38:14Z</dcterms:modified>
</cp:coreProperties>
</file>