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73" r:id="rId3"/>
    <p:sldId id="258" r:id="rId4"/>
    <p:sldId id="294" r:id="rId5"/>
    <p:sldId id="270" r:id="rId6"/>
    <p:sldId id="260" r:id="rId7"/>
    <p:sldId id="259" r:id="rId8"/>
    <p:sldId id="261" r:id="rId9"/>
    <p:sldId id="257" r:id="rId10"/>
    <p:sldId id="262" r:id="rId11"/>
  </p:sldIdLst>
  <p:sldSz cx="9144000" cy="5143500" type="screen16x9"/>
  <p:notesSz cx="6858000" cy="9144000"/>
  <p:embeddedFontLst>
    <p:embeddedFont>
      <p:font typeface="Bree Serif" panose="020B0604020202020204" charset="0"/>
      <p:regular r:id="rId13"/>
    </p:embeddedFont>
    <p:embeddedFont>
      <p:font typeface="Didact Gothic" panose="020B0604020202020204" charset="0"/>
      <p:regular r:id="rId14"/>
    </p:embeddedFont>
    <p:embeddedFont>
      <p:font typeface="Impact" panose="020B0806030902050204" pitchFamily="34" charset="0"/>
      <p:regular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ono Thin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60C504-91E4-4153-A8E0-B0BD7B33B152}">
  <a:tblStyle styleId="{D860C504-91E4-4153-A8E0-B0BD7B33B1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82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08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3670564" y="2971248"/>
            <a:ext cx="4696412" cy="1305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PROJETO WEB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PEGA E DESAPEGA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UNIVESP PROJETO INTEGRADOR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/>
          <p:nvPr/>
        </p:nvSpPr>
        <p:spPr>
          <a:xfrm>
            <a:off x="1336224" y="1902187"/>
            <a:ext cx="4164601" cy="195967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CONCLUSÃO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70472" y="1902338"/>
            <a:ext cx="3292236" cy="1808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 APLICAÇÃO É RELEVANTE POIS, TENTA IR AO ENCONTRO DE UMA REALIDADE CADA VEZ MAIS PRESENTE DO COTIDIANO DAS PESSOAS, ONDE TEM-SE UM ACUMULO DE LIXO E O AUMENTO DO DESCARTE IRREGULAR UMA DAS SOLUÇÕES E AJUDAR O PROXIMO EM QUE AS PARTES INTERESSADAS SÃO CONTEMPLADAS NO QUE DIZ RESPEITO A NECESSIDADE DE CADA UM.  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28"/>
          <p:cNvSpPr/>
          <p:nvPr/>
        </p:nvSpPr>
        <p:spPr>
          <a:xfrm>
            <a:off x="819925" y="19021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0322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45430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ALUNOS</a:t>
            </a:r>
            <a:endParaRPr dirty="0"/>
          </a:p>
        </p:txBody>
      </p:sp>
      <p:pic>
        <p:nvPicPr>
          <p:cNvPr id="1109" name="Google Shape;1109;p39"/>
          <p:cNvPicPr preferRelativeResize="0"/>
          <p:nvPr/>
        </p:nvPicPr>
        <p:blipFill rotWithShape="1">
          <a:blip r:embed="rId3">
            <a:alphaModFix/>
          </a:blip>
          <a:srcRect l="14268" r="27494"/>
          <a:stretch/>
        </p:blipFill>
        <p:spPr>
          <a:xfrm>
            <a:off x="311712" y="3129438"/>
            <a:ext cx="1289125" cy="163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39"/>
          <p:cNvPicPr preferRelativeResize="0"/>
          <p:nvPr/>
        </p:nvPicPr>
        <p:blipFill rotWithShape="1">
          <a:blip r:embed="rId4">
            <a:alphaModFix/>
          </a:blip>
          <a:srcRect l="49703" r="24287"/>
          <a:stretch/>
        </p:blipFill>
        <p:spPr>
          <a:xfrm>
            <a:off x="3586388" y="1453300"/>
            <a:ext cx="810538" cy="145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39"/>
          <p:cNvPicPr preferRelativeResize="0"/>
          <p:nvPr/>
        </p:nvPicPr>
        <p:blipFill rotWithShape="1">
          <a:blip r:embed="rId5">
            <a:alphaModFix/>
          </a:blip>
          <a:srcRect l="37643" r="36348"/>
          <a:stretch/>
        </p:blipFill>
        <p:spPr>
          <a:xfrm>
            <a:off x="1709739" y="1453300"/>
            <a:ext cx="1289126" cy="2015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39"/>
          <p:cNvCxnSpPr/>
          <p:nvPr/>
        </p:nvCxnSpPr>
        <p:spPr>
          <a:xfrm>
            <a:off x="4038600" y="1905000"/>
            <a:ext cx="1457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3" name="Google Shape;1113;p39"/>
          <p:cNvCxnSpPr/>
          <p:nvPr/>
        </p:nvCxnSpPr>
        <p:spPr>
          <a:xfrm>
            <a:off x="2714700" y="2971800"/>
            <a:ext cx="2781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4" name="Google Shape;1114;p39"/>
          <p:cNvCxnSpPr/>
          <p:nvPr/>
        </p:nvCxnSpPr>
        <p:spPr>
          <a:xfrm>
            <a:off x="1152600" y="4038600"/>
            <a:ext cx="434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19050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RA 2014443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29718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RA 1823621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7" name="Google Shape;1117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40386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RA 2001024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</a:rPr>
              <a:t>GENNARO ALESSANDRO NATO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ISAQUE OLIVEIRA DA SILVA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000" dirty="0">
                <a:solidFill>
                  <a:srgbClr val="FFFFFF"/>
                </a:solidFill>
              </a:rPr>
              <a:t>PAULA DE SOUZA ALMEIDA</a:t>
            </a:r>
            <a:br>
              <a:rPr lang="pt-BR" sz="1000" dirty="0">
                <a:solidFill>
                  <a:srgbClr val="FFFFFF"/>
                </a:solidFill>
              </a:rPr>
            </a:b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1121" name="Google Shape;1121;p39"/>
          <p:cNvCxnSpPr/>
          <p:nvPr/>
        </p:nvCxnSpPr>
        <p:spPr>
          <a:xfrm>
            <a:off x="270029" y="103784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04F538A-E3FA-4206-89D4-E9990041055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84974" y="1194231"/>
            <a:ext cx="1407283" cy="17269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685B408-81BC-4448-AA57-0CCA005AA38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00804" y="1191699"/>
            <a:ext cx="1609160" cy="22769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E009BB-E626-424E-850D-3632C3E650F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4756" y="3112162"/>
            <a:ext cx="1839503" cy="18395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3324DB-C2E2-439A-8746-1052673B3E8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31332" y="4209000"/>
            <a:ext cx="1707285" cy="954524"/>
          </a:xfrm>
          <a:prstGeom prst="rect">
            <a:avLst/>
          </a:prstGeom>
        </p:spPr>
      </p:pic>
      <p:cxnSp>
        <p:nvCxnSpPr>
          <p:cNvPr id="24" name="Google Shape;1113;p39">
            <a:extLst>
              <a:ext uri="{FF2B5EF4-FFF2-40B4-BE49-F238E27FC236}">
                <a16:creationId xmlns:a16="http://schemas.microsoft.com/office/drawing/2014/main" id="{AA81CD88-5E5F-4D24-B34B-A463A7F6FEA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238617" y="4686262"/>
            <a:ext cx="1257383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427066C-671E-4612-9F11-59E116E18D74}"/>
              </a:ext>
            </a:extLst>
          </p:cNvPr>
          <p:cNvSpPr txBox="1"/>
          <p:nvPr/>
        </p:nvSpPr>
        <p:spPr>
          <a:xfrm>
            <a:off x="5739557" y="4539301"/>
            <a:ext cx="28771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VICTOR AMARO FERREIRA LIMA DOS SANTOS</a:t>
            </a:r>
            <a:endParaRPr lang="pt-BR" sz="11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78826ED-09BA-4F63-87E3-BF955EFCBCBA}"/>
              </a:ext>
            </a:extLst>
          </p:cNvPr>
          <p:cNvSpPr txBox="1"/>
          <p:nvPr/>
        </p:nvSpPr>
        <p:spPr>
          <a:xfrm>
            <a:off x="5786279" y="4970188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 2003150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INTRODUÇÃO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Com</a:t>
            </a:r>
            <a:r>
              <a:rPr lang="es" dirty="0"/>
              <a:t> o objetivo de reaproveitar moveis usados evitando um possível descarte irregular o pega e desapega propõe o encontro de pessoas onde as partes interessadas (e/ou entidades filantrópicas) recebem ou doam alguma mobília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3" y="3515708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PEGA E DESAPEGA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CONECTANDO PESSOAS</a:t>
            </a:r>
            <a:endParaRPr dirty="0"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2867029" y="2024837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ajudar a comunidade a descartar o seus móveis e juntar com pessoas que desejam recebe-lo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Fizemos um peque</a:t>
            </a:r>
            <a:r>
              <a:rPr lang="pt-BR" dirty="0">
                <a:solidFill>
                  <a:schemeClr val="accent1"/>
                </a:solidFill>
              </a:rPr>
              <a:t>no sistema web para  conectar essas pessoas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2867029" y="180800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Comunidade</a:t>
            </a:r>
            <a:endParaRPr dirty="0"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941098" y="1758255"/>
            <a:ext cx="1628566" cy="158564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7" name="Google Shape;257;p23"/>
          <p:cNvCxnSpPr/>
          <p:nvPr/>
        </p:nvCxnSpPr>
        <p:spPr>
          <a:xfrm>
            <a:off x="181407" y="1201402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7795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PASSOS DO PROJETO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ENCONTRO É PROMOVIDO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1508275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PASSO 3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611760" y="3231903"/>
            <a:ext cx="1790715" cy="874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A PESSOA ACESSA O SITE E PROCURA NO CATALOGO ALGUMA MOBÍLIA  QUE ESTEJA PRECISANDO OU QUEIRA DOAR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1228825" y="3131900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PASSO 1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4" y="3571750"/>
            <a:ext cx="1540779" cy="743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PARA O INTERESSA</a:t>
            </a:r>
            <a:r>
              <a:rPr lang="es" sz="900" dirty="0"/>
              <a:t>DO  VERIFICA INFORMAÇÃO DE CONTATO.PARA DOAR PREENCHE FORMULÁRIO</a:t>
            </a: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PASSO</a:t>
            </a:r>
            <a:r>
              <a:rPr lang="es" sz="900" dirty="0">
                <a:solidFill>
                  <a:srgbClr val="FFFFFF"/>
                </a:solidFill>
              </a:rPr>
              <a:t> 2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>
            <a:cxnSpLocks/>
          </p:cNvCxnSpPr>
          <p:nvPr/>
        </p:nvCxnSpPr>
        <p:spPr>
          <a:xfrm rot="10800000" flipV="1">
            <a:off x="1591206" y="3793120"/>
            <a:ext cx="2049209" cy="51923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  <a:endCxn id="993" idx="2"/>
          </p:cNvCxnSpPr>
          <p:nvPr/>
        </p:nvCxnSpPr>
        <p:spPr>
          <a:xfrm>
            <a:off x="5518825" y="3899294"/>
            <a:ext cx="1778989" cy="416100"/>
          </a:xfrm>
          <a:prstGeom prst="bentConnector4">
            <a:avLst>
              <a:gd name="adj1" fmla="val 28348"/>
              <a:gd name="adj2" fmla="val 154939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OBJETIVO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Dentro desse universo de descarte e coleta a ideia é fazer circular o movel que poderia se jogado fora de forma irregular indo ao encotro da necessidade das pessoas que precisam descupar algum lugar ou receber alguma coisa.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Isso atacando em três frentes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 flipV="1">
            <a:off x="2615014" y="2446449"/>
            <a:ext cx="409673" cy="45719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1326;p45">
            <a:extLst>
              <a:ext uri="{FF2B5EF4-FFF2-40B4-BE49-F238E27FC236}">
                <a16:creationId xmlns:a16="http://schemas.microsoft.com/office/drawing/2014/main" id="{C1FD69FA-5F10-4B69-B75D-CB207CD6C7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1708" b="17967"/>
          <a:stretch/>
        </p:blipFill>
        <p:spPr>
          <a:xfrm>
            <a:off x="3206829" y="3482606"/>
            <a:ext cx="1502586" cy="13163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819;p58">
            <a:extLst>
              <a:ext uri="{FF2B5EF4-FFF2-40B4-BE49-F238E27FC236}">
                <a16:creationId xmlns:a16="http://schemas.microsoft.com/office/drawing/2014/main" id="{B858E997-048E-4C81-94A4-41AF3A8F2248}"/>
              </a:ext>
            </a:extLst>
          </p:cNvPr>
          <p:cNvGrpSpPr/>
          <p:nvPr/>
        </p:nvGrpSpPr>
        <p:grpSpPr>
          <a:xfrm>
            <a:off x="889922" y="1588535"/>
            <a:ext cx="745324" cy="650197"/>
            <a:chOff x="-3808700" y="3628950"/>
            <a:chExt cx="296175" cy="274925"/>
          </a:xfrm>
        </p:grpSpPr>
        <p:sp>
          <p:nvSpPr>
            <p:cNvPr id="81" name="Google Shape;8820;p58">
              <a:extLst>
                <a:ext uri="{FF2B5EF4-FFF2-40B4-BE49-F238E27FC236}">
                  <a16:creationId xmlns:a16="http://schemas.microsoft.com/office/drawing/2014/main" id="{F5EA455F-3A87-415F-9C95-848BFB20905A}"/>
                </a:ext>
              </a:extLst>
            </p:cNvPr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821;p58">
              <a:extLst>
                <a:ext uri="{FF2B5EF4-FFF2-40B4-BE49-F238E27FC236}">
                  <a16:creationId xmlns:a16="http://schemas.microsoft.com/office/drawing/2014/main" id="{12CB1C50-AA9B-4E7F-AFED-9D069558C996}"/>
                </a:ext>
              </a:extLst>
            </p:cNvPr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822;p58">
              <a:extLst>
                <a:ext uri="{FF2B5EF4-FFF2-40B4-BE49-F238E27FC236}">
                  <a16:creationId xmlns:a16="http://schemas.microsoft.com/office/drawing/2014/main" id="{932AC05B-E77B-462A-BFEE-2C053E001BBA}"/>
                </a:ext>
              </a:extLst>
            </p:cNvPr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OBJETIVO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QUESTÃO AMBIENTAL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SISTEMA GRATUITO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LOCAL PARA DESCARTE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39" y="2077050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" name="Google Shape;6099;p52">
            <a:extLst>
              <a:ext uri="{FF2B5EF4-FFF2-40B4-BE49-F238E27FC236}">
                <a16:creationId xmlns:a16="http://schemas.microsoft.com/office/drawing/2014/main" id="{C1820788-31F4-4E07-851C-8CC8D7E5291B}"/>
              </a:ext>
            </a:extLst>
          </p:cNvPr>
          <p:cNvGrpSpPr/>
          <p:nvPr/>
        </p:nvGrpSpPr>
        <p:grpSpPr>
          <a:xfrm>
            <a:off x="1475054" y="2212236"/>
            <a:ext cx="580678" cy="427712"/>
            <a:chOff x="6234950" y="3255925"/>
            <a:chExt cx="483250" cy="397200"/>
          </a:xfrm>
        </p:grpSpPr>
        <p:sp>
          <p:nvSpPr>
            <p:cNvPr id="20" name="Google Shape;6100;p52">
              <a:extLst>
                <a:ext uri="{FF2B5EF4-FFF2-40B4-BE49-F238E27FC236}">
                  <a16:creationId xmlns:a16="http://schemas.microsoft.com/office/drawing/2014/main" id="{5032E534-F816-4DBE-BF26-AB9B397DF648}"/>
                </a:ext>
              </a:extLst>
            </p:cNvPr>
            <p:cNvSpPr/>
            <p:nvPr/>
          </p:nvSpPr>
          <p:spPr>
            <a:xfrm>
              <a:off x="6444675" y="3255925"/>
              <a:ext cx="128300" cy="90200"/>
            </a:xfrm>
            <a:custGeom>
              <a:avLst/>
              <a:gdLst/>
              <a:ahLst/>
              <a:cxnLst/>
              <a:rect l="l" t="t" r="r" b="b"/>
              <a:pathLst>
                <a:path w="5132" h="3608" extrusionOk="0">
                  <a:moveTo>
                    <a:pt x="567" y="0"/>
                  </a:moveTo>
                  <a:cubicBezTo>
                    <a:pt x="254" y="0"/>
                    <a:pt x="1" y="253"/>
                    <a:pt x="1" y="563"/>
                  </a:cubicBezTo>
                  <a:cubicBezTo>
                    <a:pt x="7" y="1662"/>
                    <a:pt x="368" y="2731"/>
                    <a:pt x="1034" y="3608"/>
                  </a:cubicBezTo>
                  <a:cubicBezTo>
                    <a:pt x="2097" y="3138"/>
                    <a:pt x="3325" y="2864"/>
                    <a:pt x="5014" y="2864"/>
                  </a:cubicBezTo>
                  <a:cubicBezTo>
                    <a:pt x="5054" y="2864"/>
                    <a:pt x="5093" y="2873"/>
                    <a:pt x="5132" y="2873"/>
                  </a:cubicBezTo>
                  <a:cubicBezTo>
                    <a:pt x="4289" y="1117"/>
                    <a:pt x="2515" y="0"/>
                    <a:pt x="56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6101;p52">
              <a:extLst>
                <a:ext uri="{FF2B5EF4-FFF2-40B4-BE49-F238E27FC236}">
                  <a16:creationId xmlns:a16="http://schemas.microsoft.com/office/drawing/2014/main" id="{74D7D1DC-A43C-462E-858C-C1B0389A2B30}"/>
                </a:ext>
              </a:extLst>
            </p:cNvPr>
            <p:cNvSpPr/>
            <p:nvPr/>
          </p:nvSpPr>
          <p:spPr>
            <a:xfrm>
              <a:off x="6444750" y="3563200"/>
              <a:ext cx="128225" cy="89925"/>
            </a:xfrm>
            <a:custGeom>
              <a:avLst/>
              <a:gdLst/>
              <a:ahLst/>
              <a:cxnLst/>
              <a:rect l="l" t="t" r="r" b="b"/>
              <a:pathLst>
                <a:path w="5129" h="3597" extrusionOk="0">
                  <a:moveTo>
                    <a:pt x="1022" y="1"/>
                  </a:moveTo>
                  <a:cubicBezTo>
                    <a:pt x="362" y="874"/>
                    <a:pt x="4" y="1937"/>
                    <a:pt x="1" y="3033"/>
                  </a:cubicBezTo>
                  <a:cubicBezTo>
                    <a:pt x="1" y="3343"/>
                    <a:pt x="251" y="3596"/>
                    <a:pt x="564" y="3596"/>
                  </a:cubicBezTo>
                  <a:cubicBezTo>
                    <a:pt x="2512" y="3596"/>
                    <a:pt x="4286" y="2479"/>
                    <a:pt x="5129" y="724"/>
                  </a:cubicBezTo>
                  <a:cubicBezTo>
                    <a:pt x="5093" y="724"/>
                    <a:pt x="5051" y="736"/>
                    <a:pt x="5011" y="736"/>
                  </a:cubicBezTo>
                  <a:cubicBezTo>
                    <a:pt x="3319" y="736"/>
                    <a:pt x="2088" y="462"/>
                    <a:pt x="102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6102;p52">
              <a:extLst>
                <a:ext uri="{FF2B5EF4-FFF2-40B4-BE49-F238E27FC236}">
                  <a16:creationId xmlns:a16="http://schemas.microsoft.com/office/drawing/2014/main" id="{C6031116-5CF1-4D5C-A7C8-6AC936110367}"/>
                </a:ext>
              </a:extLst>
            </p:cNvPr>
            <p:cNvSpPr/>
            <p:nvPr/>
          </p:nvSpPr>
          <p:spPr>
            <a:xfrm>
              <a:off x="6375350" y="3355650"/>
              <a:ext cx="244750" cy="197650"/>
            </a:xfrm>
            <a:custGeom>
              <a:avLst/>
              <a:gdLst/>
              <a:ahLst/>
              <a:cxnLst/>
              <a:rect l="l" t="t" r="r" b="b"/>
              <a:pathLst>
                <a:path w="9790" h="7906" extrusionOk="0">
                  <a:moveTo>
                    <a:pt x="6045" y="2610"/>
                  </a:moveTo>
                  <a:cubicBezTo>
                    <a:pt x="6190" y="2610"/>
                    <a:pt x="6335" y="2666"/>
                    <a:pt x="6444" y="2777"/>
                  </a:cubicBezTo>
                  <a:cubicBezTo>
                    <a:pt x="6664" y="2997"/>
                    <a:pt x="6664" y="3356"/>
                    <a:pt x="6444" y="3575"/>
                  </a:cubicBezTo>
                  <a:cubicBezTo>
                    <a:pt x="6225" y="3795"/>
                    <a:pt x="6225" y="4153"/>
                    <a:pt x="6444" y="4373"/>
                  </a:cubicBezTo>
                  <a:cubicBezTo>
                    <a:pt x="6664" y="4593"/>
                    <a:pt x="6664" y="4951"/>
                    <a:pt x="6444" y="5171"/>
                  </a:cubicBezTo>
                  <a:cubicBezTo>
                    <a:pt x="6335" y="5281"/>
                    <a:pt x="6190" y="5336"/>
                    <a:pt x="6045" y="5336"/>
                  </a:cubicBezTo>
                  <a:cubicBezTo>
                    <a:pt x="5901" y="5336"/>
                    <a:pt x="5756" y="5281"/>
                    <a:pt x="5646" y="5171"/>
                  </a:cubicBezTo>
                  <a:cubicBezTo>
                    <a:pt x="4984" y="4509"/>
                    <a:pt x="4984" y="3440"/>
                    <a:pt x="5646" y="2777"/>
                  </a:cubicBezTo>
                  <a:cubicBezTo>
                    <a:pt x="5756" y="2666"/>
                    <a:pt x="5901" y="2610"/>
                    <a:pt x="6045" y="2610"/>
                  </a:cubicBezTo>
                  <a:close/>
                  <a:moveTo>
                    <a:pt x="7787" y="1"/>
                  </a:moveTo>
                  <a:cubicBezTo>
                    <a:pt x="4463" y="1"/>
                    <a:pt x="3204" y="1064"/>
                    <a:pt x="919" y="2997"/>
                  </a:cubicBezTo>
                  <a:lnTo>
                    <a:pt x="271" y="3542"/>
                  </a:lnTo>
                  <a:cubicBezTo>
                    <a:pt x="0" y="3765"/>
                    <a:pt x="0" y="4181"/>
                    <a:pt x="271" y="4406"/>
                  </a:cubicBezTo>
                  <a:lnTo>
                    <a:pt x="856" y="4897"/>
                  </a:lnTo>
                  <a:cubicBezTo>
                    <a:pt x="3147" y="6837"/>
                    <a:pt x="4412" y="7906"/>
                    <a:pt x="7787" y="7906"/>
                  </a:cubicBezTo>
                  <a:cubicBezTo>
                    <a:pt x="8450" y="7902"/>
                    <a:pt x="9106" y="7788"/>
                    <a:pt x="9730" y="7574"/>
                  </a:cubicBezTo>
                  <a:cubicBezTo>
                    <a:pt x="8357" y="6951"/>
                    <a:pt x="7456" y="5602"/>
                    <a:pt x="7411" y="4093"/>
                  </a:cubicBezTo>
                  <a:cubicBezTo>
                    <a:pt x="7366" y="2588"/>
                    <a:pt x="8179" y="1184"/>
                    <a:pt x="9513" y="480"/>
                  </a:cubicBezTo>
                  <a:cubicBezTo>
                    <a:pt x="9603" y="432"/>
                    <a:pt x="9697" y="398"/>
                    <a:pt x="9790" y="356"/>
                  </a:cubicBezTo>
                  <a:cubicBezTo>
                    <a:pt x="9149" y="124"/>
                    <a:pt x="8471" y="4"/>
                    <a:pt x="7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6103;p52">
              <a:extLst>
                <a:ext uri="{FF2B5EF4-FFF2-40B4-BE49-F238E27FC236}">
                  <a16:creationId xmlns:a16="http://schemas.microsoft.com/office/drawing/2014/main" id="{FB434BD9-1CAE-4F14-BD3E-89BD704DEAA3}"/>
                </a:ext>
              </a:extLst>
            </p:cNvPr>
            <p:cNvSpPr/>
            <p:nvPr/>
          </p:nvSpPr>
          <p:spPr>
            <a:xfrm>
              <a:off x="6587875" y="3385100"/>
              <a:ext cx="130325" cy="140500"/>
            </a:xfrm>
            <a:custGeom>
              <a:avLst/>
              <a:gdLst/>
              <a:ahLst/>
              <a:cxnLst/>
              <a:rect l="l" t="t" r="r" b="b"/>
              <a:pathLst>
                <a:path w="5213" h="5620" extrusionOk="0">
                  <a:moveTo>
                    <a:pt x="2343" y="1789"/>
                  </a:moveTo>
                  <a:cubicBezTo>
                    <a:pt x="2633" y="1789"/>
                    <a:pt x="2912" y="2015"/>
                    <a:pt x="2912" y="2355"/>
                  </a:cubicBezTo>
                  <a:cubicBezTo>
                    <a:pt x="2912" y="2665"/>
                    <a:pt x="2659" y="2918"/>
                    <a:pt x="2349" y="2918"/>
                  </a:cubicBezTo>
                  <a:cubicBezTo>
                    <a:pt x="1846" y="2918"/>
                    <a:pt x="1593" y="2310"/>
                    <a:pt x="1948" y="1955"/>
                  </a:cubicBezTo>
                  <a:cubicBezTo>
                    <a:pt x="2063" y="1840"/>
                    <a:pt x="2204" y="1789"/>
                    <a:pt x="2343" y="1789"/>
                  </a:cubicBezTo>
                  <a:close/>
                  <a:moveTo>
                    <a:pt x="2846" y="0"/>
                  </a:moveTo>
                  <a:cubicBezTo>
                    <a:pt x="2394" y="0"/>
                    <a:pt x="1947" y="85"/>
                    <a:pt x="1539" y="301"/>
                  </a:cubicBezTo>
                  <a:cubicBezTo>
                    <a:pt x="645" y="774"/>
                    <a:pt x="72" y="1687"/>
                    <a:pt x="36" y="2698"/>
                  </a:cubicBezTo>
                  <a:cubicBezTo>
                    <a:pt x="0" y="3707"/>
                    <a:pt x="506" y="4662"/>
                    <a:pt x="1367" y="5195"/>
                  </a:cubicBezTo>
                  <a:cubicBezTo>
                    <a:pt x="1792" y="5460"/>
                    <a:pt x="2280" y="5607"/>
                    <a:pt x="2782" y="5619"/>
                  </a:cubicBezTo>
                  <a:cubicBezTo>
                    <a:pt x="3752" y="4957"/>
                    <a:pt x="4550" y="4078"/>
                    <a:pt x="5119" y="3051"/>
                  </a:cubicBezTo>
                  <a:cubicBezTo>
                    <a:pt x="5213" y="2882"/>
                    <a:pt x="5213" y="2674"/>
                    <a:pt x="5119" y="2506"/>
                  </a:cubicBezTo>
                  <a:cubicBezTo>
                    <a:pt x="4568" y="1512"/>
                    <a:pt x="3797" y="654"/>
                    <a:pt x="2870" y="0"/>
                  </a:cubicBezTo>
                  <a:cubicBezTo>
                    <a:pt x="2862" y="0"/>
                    <a:pt x="2854" y="0"/>
                    <a:pt x="284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6104;p52">
              <a:extLst>
                <a:ext uri="{FF2B5EF4-FFF2-40B4-BE49-F238E27FC236}">
                  <a16:creationId xmlns:a16="http://schemas.microsoft.com/office/drawing/2014/main" id="{01FD99AA-4622-4589-BAE1-4FF26031A53B}"/>
                </a:ext>
              </a:extLst>
            </p:cNvPr>
            <p:cNvSpPr/>
            <p:nvPr/>
          </p:nvSpPr>
          <p:spPr>
            <a:xfrm>
              <a:off x="6234950" y="3469100"/>
              <a:ext cx="165050" cy="141200"/>
            </a:xfrm>
            <a:custGeom>
              <a:avLst/>
              <a:gdLst/>
              <a:ahLst/>
              <a:cxnLst/>
              <a:rect l="l" t="t" r="r" b="b"/>
              <a:pathLst>
                <a:path w="6602" h="5648" extrusionOk="0">
                  <a:moveTo>
                    <a:pt x="3990" y="1"/>
                  </a:moveTo>
                  <a:cubicBezTo>
                    <a:pt x="1807" y="1"/>
                    <a:pt x="0" y="1772"/>
                    <a:pt x="0" y="3955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96" y="5647"/>
                  </a:lnTo>
                  <a:cubicBezTo>
                    <a:pt x="4014" y="5647"/>
                    <a:pt x="5996" y="4075"/>
                    <a:pt x="6601" y="1943"/>
                  </a:cubicBezTo>
                  <a:cubicBezTo>
                    <a:pt x="6324" y="1717"/>
                    <a:pt x="6041" y="1476"/>
                    <a:pt x="5740" y="1223"/>
                  </a:cubicBezTo>
                  <a:lnTo>
                    <a:pt x="5481" y="1004"/>
                  </a:lnTo>
                  <a:lnTo>
                    <a:pt x="4391" y="2097"/>
                  </a:lnTo>
                  <a:cubicBezTo>
                    <a:pt x="4281" y="2203"/>
                    <a:pt x="4139" y="2255"/>
                    <a:pt x="3997" y="2255"/>
                  </a:cubicBezTo>
                  <a:cubicBezTo>
                    <a:pt x="3852" y="2255"/>
                    <a:pt x="3708" y="2200"/>
                    <a:pt x="3599" y="2091"/>
                  </a:cubicBezTo>
                  <a:cubicBezTo>
                    <a:pt x="3379" y="1871"/>
                    <a:pt x="3376" y="1519"/>
                    <a:pt x="3593" y="1299"/>
                  </a:cubicBezTo>
                  <a:lnTo>
                    <a:pt x="4611" y="278"/>
                  </a:lnTo>
                  <a:lnTo>
                    <a:pt x="4285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6105;p52">
              <a:extLst>
                <a:ext uri="{FF2B5EF4-FFF2-40B4-BE49-F238E27FC236}">
                  <a16:creationId xmlns:a16="http://schemas.microsoft.com/office/drawing/2014/main" id="{D8418931-8E81-40BC-B629-13E579C337D7}"/>
                </a:ext>
              </a:extLst>
            </p:cNvPr>
            <p:cNvSpPr/>
            <p:nvPr/>
          </p:nvSpPr>
          <p:spPr>
            <a:xfrm>
              <a:off x="6234950" y="3299725"/>
              <a:ext cx="165050" cy="141175"/>
            </a:xfrm>
            <a:custGeom>
              <a:avLst/>
              <a:gdLst/>
              <a:ahLst/>
              <a:cxnLst/>
              <a:rect l="l" t="t" r="r" b="b"/>
              <a:pathLst>
                <a:path w="6602" h="5647" extrusionOk="0">
                  <a:moveTo>
                    <a:pt x="566" y="1"/>
                  </a:moveTo>
                  <a:cubicBezTo>
                    <a:pt x="253" y="1"/>
                    <a:pt x="3" y="254"/>
                    <a:pt x="3" y="567"/>
                  </a:cubicBezTo>
                  <a:lnTo>
                    <a:pt x="3" y="1699"/>
                  </a:lnTo>
                  <a:cubicBezTo>
                    <a:pt x="0" y="3879"/>
                    <a:pt x="1807" y="5647"/>
                    <a:pt x="3990" y="5647"/>
                  </a:cubicBezTo>
                  <a:lnTo>
                    <a:pt x="4285" y="5647"/>
                  </a:lnTo>
                  <a:lnTo>
                    <a:pt x="4611" y="5373"/>
                  </a:lnTo>
                  <a:lnTo>
                    <a:pt x="3593" y="4352"/>
                  </a:lnTo>
                  <a:cubicBezTo>
                    <a:pt x="3379" y="4132"/>
                    <a:pt x="3382" y="3780"/>
                    <a:pt x="3599" y="3563"/>
                  </a:cubicBezTo>
                  <a:cubicBezTo>
                    <a:pt x="3710" y="3451"/>
                    <a:pt x="3856" y="3396"/>
                    <a:pt x="4001" y="3396"/>
                  </a:cubicBezTo>
                  <a:cubicBezTo>
                    <a:pt x="4142" y="3396"/>
                    <a:pt x="4282" y="3448"/>
                    <a:pt x="4391" y="3554"/>
                  </a:cubicBezTo>
                  <a:lnTo>
                    <a:pt x="5481" y="4644"/>
                  </a:lnTo>
                  <a:lnTo>
                    <a:pt x="5809" y="4370"/>
                  </a:lnTo>
                  <a:cubicBezTo>
                    <a:pt x="6083" y="4138"/>
                    <a:pt x="6345" y="3918"/>
                    <a:pt x="6601" y="3704"/>
                  </a:cubicBezTo>
                  <a:cubicBezTo>
                    <a:pt x="5996" y="1575"/>
                    <a:pt x="4017" y="1"/>
                    <a:pt x="169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DESENVOLVIMENTO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Objetivo geral: desenvolver um sistema gratuito na web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METODOLOGIA 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206908" y="2096900"/>
            <a:ext cx="2528842" cy="5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BANCO DE DADOS A PARTIR DE UM CATALOGO PROPRIO E/OU PREENCHIMENTO DE FORMULÁRIO DOS USUARIOS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877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dirty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accent1"/>
                </a:solidFill>
              </a:rPr>
              <a:t>FAZER O DESENVOLVIMENTO DA APLICAÇÃO EM SI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SOBRE MOVEIS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53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DESENVOLVIMENTO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6" name="Google Shape;1324;p45">
            <a:extLst>
              <a:ext uri="{FF2B5EF4-FFF2-40B4-BE49-F238E27FC236}">
                <a16:creationId xmlns:a16="http://schemas.microsoft.com/office/drawing/2014/main" id="{165E4755-9F22-4682-9C34-5D47CB5158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194" t="11228" r="4213" b="8854"/>
          <a:stretch/>
        </p:blipFill>
        <p:spPr>
          <a:xfrm>
            <a:off x="3847848" y="2469481"/>
            <a:ext cx="1448304" cy="126358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227;p23">
            <a:extLst>
              <a:ext uri="{FF2B5EF4-FFF2-40B4-BE49-F238E27FC236}">
                <a16:creationId xmlns:a16="http://schemas.microsoft.com/office/drawing/2014/main" id="{F87001CB-CD28-4F4F-A4A9-ABEF724BB43A}"/>
              </a:ext>
            </a:extLst>
          </p:cNvPr>
          <p:cNvSpPr txBox="1">
            <a:spLocks/>
          </p:cNvSpPr>
          <p:nvPr/>
        </p:nvSpPr>
        <p:spPr>
          <a:xfrm>
            <a:off x="5930711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accent1"/>
                </a:solidFill>
              </a:rPr>
              <a:t>USO DO BOOTSTRAP E SUAS RESPECTIVAS BIBLIOTECAS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3" name="Google Shape;228;p23">
            <a:extLst>
              <a:ext uri="{FF2B5EF4-FFF2-40B4-BE49-F238E27FC236}">
                <a16:creationId xmlns:a16="http://schemas.microsoft.com/office/drawing/2014/main" id="{6A0BEB23-05DF-46B1-8661-FE4E4CD9612A}"/>
              </a:ext>
            </a:extLst>
          </p:cNvPr>
          <p:cNvSpPr txBox="1">
            <a:spLocks/>
          </p:cNvSpPr>
          <p:nvPr/>
        </p:nvSpPr>
        <p:spPr>
          <a:xfrm>
            <a:off x="8032536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64" name="Google Shape;232;p23">
            <a:extLst>
              <a:ext uri="{FF2B5EF4-FFF2-40B4-BE49-F238E27FC236}">
                <a16:creationId xmlns:a16="http://schemas.microsoft.com/office/drawing/2014/main" id="{2AFBE349-974E-4367-ACA4-2C2786082A65}"/>
              </a:ext>
            </a:extLst>
          </p:cNvPr>
          <p:cNvSpPr txBox="1">
            <a:spLocks/>
          </p:cNvSpPr>
          <p:nvPr/>
        </p:nvSpPr>
        <p:spPr>
          <a:xfrm>
            <a:off x="5848449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USO DE FRAMWORK WEB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311</Words>
  <Application>Microsoft Office PowerPoint</Application>
  <PresentationFormat>Apresentação na tela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Roboto Light</vt:lpstr>
      <vt:lpstr>Arial</vt:lpstr>
      <vt:lpstr>Roboto Mono Thin</vt:lpstr>
      <vt:lpstr>Bree Serif</vt:lpstr>
      <vt:lpstr>Roboto Black</vt:lpstr>
      <vt:lpstr>Impact</vt:lpstr>
      <vt:lpstr>Didact Gothic</vt:lpstr>
      <vt:lpstr>WEB PROPOSAL</vt:lpstr>
      <vt:lpstr>PROJETO WEB PEGA E DESAPEGA</vt:lpstr>
      <vt:lpstr>ALUNOS</vt:lpstr>
      <vt:lpstr>INTRODUÇÃO</vt:lpstr>
      <vt:lpstr>CONECTANDO PESSOAS</vt:lpstr>
      <vt:lpstr>PASSOS DO PROJETO</vt:lpstr>
      <vt:lpstr>OBJETIVO</vt:lpstr>
      <vt:lpstr>OBJETIVO</vt:lpstr>
      <vt:lpstr>Apresentação do PowerPoint</vt:lpstr>
      <vt:lpstr>METODOLOGIA 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WEB DESAPEGA E PEGA</dc:title>
  <dc:creator>Windows 10 PRO</dc:creator>
  <cp:lastModifiedBy>Windows 10 PRO</cp:lastModifiedBy>
  <cp:revision>4</cp:revision>
  <dcterms:modified xsi:type="dcterms:W3CDTF">2021-11-24T03:31:06Z</dcterms:modified>
</cp:coreProperties>
</file>