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>
        <p:scale>
          <a:sx n="118" d="100"/>
          <a:sy n="118" d="100"/>
        </p:scale>
        <p:origin x="-143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5963-1BC6-4024-83AF-07874A5CCF16}" type="datetimeFigureOut">
              <a:rPr lang="pt-BR" smtClean="0"/>
              <a:pPr/>
              <a:t>03/05/2013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FE9F-2B5F-4EB7-8649-ED0DED8D84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5963-1BC6-4024-83AF-07874A5CCF16}" type="datetimeFigureOut">
              <a:rPr lang="pt-BR" smtClean="0"/>
              <a:pPr/>
              <a:t>03/05/2013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FE9F-2B5F-4EB7-8649-ED0DED8D84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5963-1BC6-4024-83AF-07874A5CCF16}" type="datetimeFigureOut">
              <a:rPr lang="pt-BR" smtClean="0"/>
              <a:pPr/>
              <a:t>03/05/2013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FE9F-2B5F-4EB7-8649-ED0DED8D84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5963-1BC6-4024-83AF-07874A5CCF16}" type="datetimeFigureOut">
              <a:rPr lang="pt-BR" smtClean="0"/>
              <a:pPr/>
              <a:t>03/05/2013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FE9F-2B5F-4EB7-8649-ED0DED8D84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5963-1BC6-4024-83AF-07874A5CCF16}" type="datetimeFigureOut">
              <a:rPr lang="pt-BR" smtClean="0"/>
              <a:pPr/>
              <a:t>03/05/2013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FE9F-2B5F-4EB7-8649-ED0DED8D84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5963-1BC6-4024-83AF-07874A5CCF16}" type="datetimeFigureOut">
              <a:rPr lang="pt-BR" smtClean="0"/>
              <a:pPr/>
              <a:t>03/05/2013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FE9F-2B5F-4EB7-8649-ED0DED8D84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5963-1BC6-4024-83AF-07874A5CCF16}" type="datetimeFigureOut">
              <a:rPr lang="pt-BR" smtClean="0"/>
              <a:pPr/>
              <a:t>03/05/2013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FE9F-2B5F-4EB7-8649-ED0DED8D84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5963-1BC6-4024-83AF-07874A5CCF16}" type="datetimeFigureOut">
              <a:rPr lang="pt-BR" smtClean="0"/>
              <a:pPr/>
              <a:t>03/05/2013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FE9F-2B5F-4EB7-8649-ED0DED8D84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5963-1BC6-4024-83AF-07874A5CCF16}" type="datetimeFigureOut">
              <a:rPr lang="pt-BR" smtClean="0"/>
              <a:pPr/>
              <a:t>03/05/2013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FE9F-2B5F-4EB7-8649-ED0DED8D84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5963-1BC6-4024-83AF-07874A5CCF16}" type="datetimeFigureOut">
              <a:rPr lang="pt-BR" smtClean="0"/>
              <a:pPr/>
              <a:t>03/05/2013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FE9F-2B5F-4EB7-8649-ED0DED8D84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5963-1BC6-4024-83AF-07874A5CCF16}" type="datetimeFigureOut">
              <a:rPr lang="pt-BR" smtClean="0"/>
              <a:pPr/>
              <a:t>03/05/2013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FE9F-2B5F-4EB7-8649-ED0DED8D84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95963-1BC6-4024-83AF-07874A5CCF16}" type="datetimeFigureOut">
              <a:rPr lang="pt-BR" smtClean="0"/>
              <a:pPr/>
              <a:t>03/05/2013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FFE9F-2B5F-4EB7-8649-ED0DED8D84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008"/>
            <a:ext cx="9134655" cy="6850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683568" y="2060848"/>
            <a:ext cx="74888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Portal </a:t>
            </a:r>
          </a:p>
          <a:p>
            <a:pPr algn="ctr"/>
            <a:r>
              <a:rPr lang="pt-BR" sz="5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Carmona Cabrera</a:t>
            </a:r>
          </a:p>
          <a:p>
            <a:pPr algn="ctr"/>
            <a:endParaRPr lang="pt-BR" sz="2400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008"/>
            <a:ext cx="9134655" cy="6850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245327" y="2278341"/>
            <a:ext cx="86439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01 – Objetivos</a:t>
            </a:r>
          </a:p>
          <a:p>
            <a:pPr marL="457200" indent="-457200"/>
            <a:r>
              <a:rPr lang="pt-BR" sz="24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	</a:t>
            </a: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a) </a:t>
            </a:r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Promover</a:t>
            </a: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 a empresa e seus valores</a:t>
            </a:r>
          </a:p>
          <a:p>
            <a:pPr marL="457200" indent="-457200"/>
            <a:r>
              <a:rPr lang="pt-BR" sz="24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	</a:t>
            </a: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b) </a:t>
            </a:r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Divulgar</a:t>
            </a: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 ações de trabalho da empresa</a:t>
            </a:r>
          </a:p>
          <a:p>
            <a:pPr marL="457200" indent="-457200"/>
            <a:r>
              <a:rPr lang="pt-BR" sz="24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	</a:t>
            </a: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c) </a:t>
            </a:r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Aproximar</a:t>
            </a: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 cliente e comunidade</a:t>
            </a:r>
          </a:p>
          <a:p>
            <a:pPr marL="457200" indent="-457200"/>
            <a:r>
              <a:rPr lang="pt-BR" sz="24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	</a:t>
            </a: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d) </a:t>
            </a:r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Integrar</a:t>
            </a: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 núcleo de informação</a:t>
            </a:r>
          </a:p>
          <a:p>
            <a:pPr marL="457200" indent="-457200"/>
            <a:r>
              <a:rPr lang="pt-BR" sz="24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	</a:t>
            </a: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e) </a:t>
            </a:r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Agilizar/promover</a:t>
            </a: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 interatividade entre os colabores.</a:t>
            </a:r>
          </a:p>
        </p:txBody>
      </p:sp>
    </p:spTree>
    <p:extLst>
      <p:ext uri="{BB962C8B-B14F-4D97-AF65-F5344CB8AC3E}">
        <p14:creationId xmlns:p14="http://schemas.microsoft.com/office/powerpoint/2010/main" val="364168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008"/>
            <a:ext cx="9134655" cy="6850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245327" y="980728"/>
            <a:ext cx="864399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02 – Ferramentas</a:t>
            </a:r>
          </a:p>
          <a:p>
            <a:pPr marL="457200" indent="-457200"/>
            <a:r>
              <a:rPr lang="pt-BR" sz="24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	</a:t>
            </a: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a) </a:t>
            </a:r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Portal de Notícias</a:t>
            </a: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(</a:t>
            </a:r>
            <a:r>
              <a:rPr lang="pt-BR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Feed</a:t>
            </a: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)</a:t>
            </a:r>
          </a:p>
          <a:p>
            <a:pPr marL="457200" indent="-457200"/>
            <a:r>
              <a:rPr lang="pt-BR" sz="24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	</a:t>
            </a: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- Ferramenta que disponibiliza em tempo real, informações, notícias sobre a empresa e suas ações, com fotos, vídeos e reportagens, alimentada dinamicamente pela setor de comunicação e marketing, com acesso público</a:t>
            </a:r>
          </a:p>
          <a:p>
            <a:pPr marL="457200" indent="-457200"/>
            <a:endParaRPr lang="pt-BR" sz="24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  <a:p>
            <a:pPr marL="457200" indent="-457200"/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	b) </a:t>
            </a:r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Mural interno </a:t>
            </a: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(</a:t>
            </a:r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Mural</a:t>
            </a: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)</a:t>
            </a:r>
          </a:p>
          <a:p>
            <a:pPr marL="457200" indent="-457200"/>
            <a:r>
              <a:rPr lang="pt-BR" sz="24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	</a:t>
            </a: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- Ferramenta que disponibiliza em tempo real, informações, memorando, datas e eventos, alimentada dinamicamente pelo setor de comunicação e RH, com acesso somente para funcionários, a partir do </a:t>
            </a:r>
            <a:r>
              <a:rPr lang="pt-BR" sz="2400" b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login</a:t>
            </a:r>
            <a:endParaRPr lang="pt-BR" sz="2400" b="1" dirty="0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41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008"/>
            <a:ext cx="9134655" cy="6850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245327" y="980728"/>
            <a:ext cx="86439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02 – Ferramentas</a:t>
            </a:r>
          </a:p>
          <a:p>
            <a:pPr marL="457200" indent="-457200"/>
            <a:r>
              <a:rPr lang="pt-BR" sz="24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	</a:t>
            </a: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c) </a:t>
            </a:r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Comunicador Instantâneo </a:t>
            </a: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(</a:t>
            </a:r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Chat</a:t>
            </a: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)</a:t>
            </a:r>
          </a:p>
          <a:p>
            <a:pPr marL="457200" indent="-457200"/>
            <a:r>
              <a:rPr lang="pt-BR" sz="24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	</a:t>
            </a: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- Ferramenta que permite troca de mensagens instantâneas, arquivos e informações em tempo real aos colaboradores conectados</a:t>
            </a:r>
          </a:p>
          <a:p>
            <a:pPr marL="457200" indent="-457200"/>
            <a:endParaRPr lang="pt-BR" sz="24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  <a:p>
            <a:pPr marL="457200" indent="-457200"/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	d) </a:t>
            </a:r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Central de Atividades </a:t>
            </a: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(</a:t>
            </a:r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Active</a:t>
            </a: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)</a:t>
            </a:r>
          </a:p>
          <a:p>
            <a:pPr marL="457200" indent="-457200"/>
            <a:r>
              <a:rPr lang="pt-BR" sz="24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	</a:t>
            </a: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- Ferramenta que informa em tempo real as atividades que estão sendo executadas pela empresa, com acesso somente aos colaboradores conectados</a:t>
            </a:r>
          </a:p>
          <a:p>
            <a:pPr marL="457200" indent="-457200"/>
            <a:endParaRPr lang="pt-BR" sz="24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  <a:p>
            <a:pPr marL="457200" indent="-457200"/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	e) </a:t>
            </a:r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Central de Divulgação </a:t>
            </a: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(</a:t>
            </a:r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News</a:t>
            </a: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)</a:t>
            </a:r>
          </a:p>
          <a:p>
            <a:pPr marL="457200" indent="-457200"/>
            <a:r>
              <a:rPr lang="pt-BR" sz="24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	</a:t>
            </a: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- Ferramenta que permite enviar para todos os e-mails da empresa um comunicado geral</a:t>
            </a:r>
            <a:r>
              <a:rPr lang="pt-BR" sz="24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	</a:t>
            </a:r>
            <a:endParaRPr lang="pt-BR" sz="2400" b="1" dirty="0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96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008"/>
            <a:ext cx="9134655" cy="6850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245327" y="980728"/>
            <a:ext cx="8643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03 </a:t>
            </a:r>
            <a:r>
              <a:rPr lang="pt-BR" sz="2400" b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– Críticas/Sugestões:</a:t>
            </a:r>
            <a:endParaRPr lang="pt-BR" sz="2400" b="1" dirty="0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00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16</Words>
  <Application>Microsoft Office PowerPoint</Application>
  <PresentationFormat>Apresentação na tela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UNB - HAB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Hospital Adventista de Belém</dc:creator>
  <cp:lastModifiedBy>IM Ribeiro</cp:lastModifiedBy>
  <cp:revision>19</cp:revision>
  <dcterms:created xsi:type="dcterms:W3CDTF">2011-08-14T18:57:21Z</dcterms:created>
  <dcterms:modified xsi:type="dcterms:W3CDTF">2013-05-03T17:12:50Z</dcterms:modified>
</cp:coreProperties>
</file>