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82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703C-18DF-4627-A1F0-383ACBD72170}" type="datetimeFigureOut">
              <a:rPr lang="pt-BR" smtClean="0"/>
              <a:t>13/05/2013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432E-4506-4BD8-9E2D-D375A618E1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848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703C-18DF-4627-A1F0-383ACBD72170}" type="datetimeFigureOut">
              <a:rPr lang="pt-BR" smtClean="0"/>
              <a:t>13/05/2013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432E-4506-4BD8-9E2D-D375A618E1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888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703C-18DF-4627-A1F0-383ACBD72170}" type="datetimeFigureOut">
              <a:rPr lang="pt-BR" smtClean="0"/>
              <a:t>13/05/2013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432E-4506-4BD8-9E2D-D375A618E1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3468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703C-18DF-4627-A1F0-383ACBD72170}" type="datetimeFigureOut">
              <a:rPr lang="pt-BR" smtClean="0"/>
              <a:t>13/05/2013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432E-4506-4BD8-9E2D-D375A618E1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0227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703C-18DF-4627-A1F0-383ACBD72170}" type="datetimeFigureOut">
              <a:rPr lang="pt-BR" smtClean="0"/>
              <a:t>13/05/2013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432E-4506-4BD8-9E2D-D375A618E1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8669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703C-18DF-4627-A1F0-383ACBD72170}" type="datetimeFigureOut">
              <a:rPr lang="pt-BR" smtClean="0"/>
              <a:t>13/05/2013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432E-4506-4BD8-9E2D-D375A618E1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9360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703C-18DF-4627-A1F0-383ACBD72170}" type="datetimeFigureOut">
              <a:rPr lang="pt-BR" smtClean="0"/>
              <a:t>13/05/2013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432E-4506-4BD8-9E2D-D375A618E1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411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703C-18DF-4627-A1F0-383ACBD72170}" type="datetimeFigureOut">
              <a:rPr lang="pt-BR" smtClean="0"/>
              <a:t>13/05/2013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432E-4506-4BD8-9E2D-D375A618E1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2959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703C-18DF-4627-A1F0-383ACBD72170}" type="datetimeFigureOut">
              <a:rPr lang="pt-BR" smtClean="0"/>
              <a:t>13/05/2013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432E-4506-4BD8-9E2D-D375A618E1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440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703C-18DF-4627-A1F0-383ACBD72170}" type="datetimeFigureOut">
              <a:rPr lang="pt-BR" smtClean="0"/>
              <a:t>13/05/2013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432E-4506-4BD8-9E2D-D375A618E1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437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703C-18DF-4627-A1F0-383ACBD72170}" type="datetimeFigureOut">
              <a:rPr lang="pt-BR" smtClean="0"/>
              <a:t>13/05/2013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432E-4506-4BD8-9E2D-D375A618E1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771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3703C-18DF-4627-A1F0-383ACBD72170}" type="datetimeFigureOut">
              <a:rPr lang="pt-BR" smtClean="0"/>
              <a:t>13/05/2013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A432E-4506-4BD8-9E2D-D375A618E1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709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008"/>
            <a:ext cx="9134655" cy="6850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683568" y="2060848"/>
            <a:ext cx="748883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Site Carmona</a:t>
            </a:r>
            <a:endParaRPr lang="pt-BR" sz="5400" b="1" dirty="0" smtClean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  <a:p>
            <a:r>
              <a:rPr lang="pt-BR" sz="2400" i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OBS: </a:t>
            </a:r>
          </a:p>
          <a:p>
            <a:r>
              <a:rPr lang="pt-BR" sz="2400" i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1) Demonstração da estrutura e disposição das ferramentas</a:t>
            </a:r>
          </a:p>
          <a:p>
            <a:r>
              <a:rPr lang="pt-BR" sz="2400" i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2) Cores e Layouts meramente ilustrativos</a:t>
            </a:r>
          </a:p>
          <a:p>
            <a:r>
              <a:rPr lang="pt-BR" sz="2400" i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3) Próximo Passo:</a:t>
            </a:r>
          </a:p>
          <a:p>
            <a:r>
              <a:rPr lang="pt-BR" sz="2400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	</a:t>
            </a:r>
            <a:r>
              <a:rPr lang="pt-BR" sz="2400" i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a) Reaver/Alterar Domínio</a:t>
            </a:r>
          </a:p>
          <a:p>
            <a:r>
              <a:rPr lang="pt-BR" sz="2400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	</a:t>
            </a:r>
            <a:r>
              <a:rPr lang="pt-BR" sz="2400" i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b) </a:t>
            </a:r>
            <a:r>
              <a:rPr lang="pt-BR" sz="2400" i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Contratar Link </a:t>
            </a:r>
            <a:r>
              <a:rPr lang="pt-BR" sz="2400" i="1" dirty="0" err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Locaweb</a:t>
            </a:r>
            <a:r>
              <a:rPr lang="pt-BR" sz="2400" i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/</a:t>
            </a:r>
            <a:r>
              <a:rPr lang="pt-BR" sz="2400" i="1" dirty="0" err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UolHost</a:t>
            </a:r>
            <a:r>
              <a:rPr lang="pt-BR" sz="2400" i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 </a:t>
            </a:r>
          </a:p>
          <a:p>
            <a:r>
              <a:rPr lang="pt-BR" sz="2400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	</a:t>
            </a:r>
            <a:r>
              <a:rPr lang="pt-BR" sz="2400" i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c) Contratar Hospedagem MySQL, PHP</a:t>
            </a:r>
          </a:p>
          <a:p>
            <a:r>
              <a:rPr lang="pt-BR" sz="2400" i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4) Documentação Desenvolvimento Site</a:t>
            </a:r>
            <a:endParaRPr lang="pt-BR" sz="2400" i="1" dirty="0" smtClean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  <a:p>
            <a:r>
              <a:rPr lang="pt-BR" sz="2400" i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5) </a:t>
            </a:r>
            <a:r>
              <a:rPr lang="pt-BR" sz="2400" i="1" dirty="0" err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Estutura</a:t>
            </a:r>
            <a:r>
              <a:rPr lang="pt-BR" sz="2400" i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:</a:t>
            </a:r>
            <a:endParaRPr lang="pt-BR" sz="2400" i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06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364" y="0"/>
            <a:ext cx="9144000" cy="3972771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0" y="3995678"/>
            <a:ext cx="862620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a</a:t>
            </a:r>
            <a:r>
              <a:rPr lang="pt-BR" b="1" dirty="0" smtClean="0"/>
              <a:t>) Central de Notícias/Ouvidoria - Externo</a:t>
            </a:r>
          </a:p>
          <a:p>
            <a:r>
              <a:rPr lang="pt-BR" b="1" dirty="0" smtClean="0">
                <a:solidFill>
                  <a:srgbClr val="FF0000"/>
                </a:solidFill>
              </a:rPr>
              <a:t>b</a:t>
            </a:r>
            <a:r>
              <a:rPr lang="pt-BR" b="1" dirty="0" smtClean="0"/>
              <a:t>) Mural: 	</a:t>
            </a:r>
            <a:r>
              <a:rPr lang="pt-BR" b="1" dirty="0" smtClean="0">
                <a:solidFill>
                  <a:srgbClr val="FF0000"/>
                </a:solidFill>
              </a:rPr>
              <a:t>b.1.1</a:t>
            </a:r>
            <a:r>
              <a:rPr lang="pt-BR" b="1" dirty="0" smtClean="0"/>
              <a:t>) Quadro de avisos, memorandos</a:t>
            </a:r>
          </a:p>
          <a:p>
            <a:r>
              <a:rPr lang="pt-BR" b="1" dirty="0" smtClean="0"/>
              <a:t>	                  </a:t>
            </a:r>
            <a:r>
              <a:rPr lang="pt-BR" b="1" dirty="0" smtClean="0">
                <a:solidFill>
                  <a:srgbClr val="FF0000"/>
                </a:solidFill>
              </a:rPr>
              <a:t>b.1.2</a:t>
            </a:r>
            <a:r>
              <a:rPr lang="pt-BR" b="1" dirty="0" smtClean="0"/>
              <a:t>) Jornal interno</a:t>
            </a:r>
          </a:p>
          <a:p>
            <a:r>
              <a:rPr lang="pt-BR" b="1" dirty="0" smtClean="0">
                <a:solidFill>
                  <a:srgbClr val="FF0000"/>
                </a:solidFill>
              </a:rPr>
              <a:t>b.2</a:t>
            </a:r>
            <a:r>
              <a:rPr lang="pt-BR" b="1" dirty="0" smtClean="0"/>
              <a:t>) Reuniões em andamento</a:t>
            </a:r>
          </a:p>
          <a:p>
            <a:r>
              <a:rPr lang="pt-BR" b="1" dirty="0" smtClean="0">
                <a:solidFill>
                  <a:srgbClr val="FF0000"/>
                </a:solidFill>
              </a:rPr>
              <a:t>b.3</a:t>
            </a:r>
            <a:r>
              <a:rPr lang="pt-BR" b="1" dirty="0" smtClean="0"/>
              <a:t>) E-mails</a:t>
            </a:r>
          </a:p>
          <a:p>
            <a:r>
              <a:rPr lang="pt-BR" b="1" dirty="0" smtClean="0">
                <a:solidFill>
                  <a:srgbClr val="FF0000"/>
                </a:solidFill>
              </a:rPr>
              <a:t>b.4</a:t>
            </a:r>
            <a:r>
              <a:rPr lang="pt-BR" b="1" dirty="0" smtClean="0"/>
              <a:t>) Chat: </a:t>
            </a:r>
            <a:r>
              <a:rPr lang="pt-BR" b="1" dirty="0" smtClean="0">
                <a:solidFill>
                  <a:srgbClr val="FF0000"/>
                </a:solidFill>
              </a:rPr>
              <a:t>b.4.1)</a:t>
            </a:r>
            <a:r>
              <a:rPr lang="pt-BR" b="1" dirty="0" smtClean="0"/>
              <a:t> Grupos e Salas (Grupos de Obras)</a:t>
            </a:r>
          </a:p>
          <a:p>
            <a:r>
              <a:rPr lang="pt-BR" b="1" smtClean="0"/>
              <a:t>	 </a:t>
            </a:r>
            <a:r>
              <a:rPr lang="pt-BR" b="1" dirty="0" smtClean="0">
                <a:solidFill>
                  <a:srgbClr val="FF0000"/>
                </a:solidFill>
              </a:rPr>
              <a:t>b.4.2</a:t>
            </a:r>
            <a:r>
              <a:rPr lang="pt-BR" b="1" dirty="0" smtClean="0"/>
              <a:t>) Transmissão de Arquivos</a:t>
            </a:r>
          </a:p>
          <a:p>
            <a:r>
              <a:rPr lang="pt-BR" b="1" dirty="0" smtClean="0">
                <a:solidFill>
                  <a:srgbClr val="FF0000"/>
                </a:solidFill>
              </a:rPr>
              <a:t>b.5</a:t>
            </a:r>
            <a:r>
              <a:rPr lang="pt-BR" b="1" dirty="0" smtClean="0"/>
              <a:t>) Central de Atividades:  </a:t>
            </a:r>
            <a:r>
              <a:rPr lang="pt-BR" b="1" dirty="0" smtClean="0">
                <a:solidFill>
                  <a:srgbClr val="FF0000"/>
                </a:solidFill>
              </a:rPr>
              <a:t>b.5.1</a:t>
            </a:r>
            <a:r>
              <a:rPr lang="pt-BR" b="1" dirty="0" smtClean="0"/>
              <a:t>) </a:t>
            </a:r>
            <a:r>
              <a:rPr lang="pt-BR" b="1" dirty="0" err="1" smtClean="0"/>
              <a:t>Forum</a:t>
            </a:r>
            <a:r>
              <a:rPr lang="pt-BR" b="1" dirty="0" smtClean="0"/>
              <a:t>, Temas, Assuntos, Arquivos postados</a:t>
            </a:r>
          </a:p>
          <a:p>
            <a:r>
              <a:rPr lang="pt-BR" b="1" dirty="0" smtClean="0">
                <a:solidFill>
                  <a:srgbClr val="FF0000"/>
                </a:solidFill>
              </a:rPr>
              <a:t>b.6</a:t>
            </a:r>
            <a:r>
              <a:rPr lang="pt-BR" b="1" dirty="0" smtClean="0"/>
              <a:t>) Central de Divulgação: </a:t>
            </a:r>
            <a:r>
              <a:rPr lang="pt-BR" b="1" dirty="0" smtClean="0">
                <a:solidFill>
                  <a:srgbClr val="FF0000"/>
                </a:solidFill>
              </a:rPr>
              <a:t>b.6.1</a:t>
            </a:r>
            <a:r>
              <a:rPr lang="pt-BR" b="1" dirty="0" smtClean="0"/>
              <a:t>) Lista de todos os usuários, com e-mails, senhas, grupo)</a:t>
            </a:r>
          </a:p>
          <a:p>
            <a:r>
              <a:rPr lang="pt-BR" b="1" dirty="0" smtClean="0">
                <a:solidFill>
                  <a:srgbClr val="FF0000"/>
                </a:solidFill>
              </a:rPr>
              <a:t>b.7</a:t>
            </a:r>
            <a:r>
              <a:rPr lang="pt-BR" b="1" dirty="0" smtClean="0"/>
              <a:t>) Agenda de tarefas do funcionário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264036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36</Words>
  <Application>Microsoft Office PowerPoint</Application>
  <PresentationFormat>Apresentação na tela (4:3)</PresentationFormat>
  <Paragraphs>20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Dell</dc:creator>
  <cp:lastModifiedBy>Dell</cp:lastModifiedBy>
  <cp:revision>3</cp:revision>
  <dcterms:created xsi:type="dcterms:W3CDTF">2013-05-13T10:28:05Z</dcterms:created>
  <dcterms:modified xsi:type="dcterms:W3CDTF">2013-05-13T11:14:30Z</dcterms:modified>
</cp:coreProperties>
</file>