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77" r:id="rId6"/>
    <p:sldId id="261" r:id="rId7"/>
    <p:sldId id="262" r:id="rId8"/>
    <p:sldId id="294" r:id="rId9"/>
    <p:sldId id="266" r:id="rId10"/>
    <p:sldId id="297" r:id="rId11"/>
    <p:sldId id="299" r:id="rId12"/>
    <p:sldId id="300" r:id="rId13"/>
    <p:sldId id="301" r:id="rId14"/>
    <p:sldId id="302" r:id="rId15"/>
    <p:sldId id="296" r:id="rId16"/>
    <p:sldId id="298" r:id="rId17"/>
    <p:sldId id="303" r:id="rId18"/>
    <p:sldId id="304" r:id="rId19"/>
    <p:sldId id="308" r:id="rId20"/>
    <p:sldId id="305" r:id="rId21"/>
    <p:sldId id="306"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C41E3-7F5B-4DC9-9F50-609BB2E6585E}" v="1196" dt="2023-12-13T00:09:13.14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91"/>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nenberg, Isabelle T." userId="1b0cd106-800f-48c1-b73c-90c4faab829b" providerId="ADAL" clId="{82AC41E3-7F5B-4DC9-9F50-609BB2E6585E}"/>
    <pc:docChg chg="undo custSel addSld delSld modSld sldOrd">
      <pc:chgData name="Rennenberg, Isabelle T." userId="1b0cd106-800f-48c1-b73c-90c4faab829b" providerId="ADAL" clId="{82AC41E3-7F5B-4DC9-9F50-609BB2E6585E}" dt="2023-12-13T01:00:33.639" v="7669" actId="1076"/>
      <pc:docMkLst>
        <pc:docMk/>
      </pc:docMkLst>
      <pc:sldChg chg="modSp mod">
        <pc:chgData name="Rennenberg, Isabelle T." userId="1b0cd106-800f-48c1-b73c-90c4faab829b" providerId="ADAL" clId="{82AC41E3-7F5B-4DC9-9F50-609BB2E6585E}" dt="2023-12-10T17:14:20.158" v="44" actId="20577"/>
        <pc:sldMkLst>
          <pc:docMk/>
          <pc:sldMk cId="1642425379" sldId="256"/>
        </pc:sldMkLst>
        <pc:spChg chg="mod">
          <ac:chgData name="Rennenberg, Isabelle T." userId="1b0cd106-800f-48c1-b73c-90c4faab829b" providerId="ADAL" clId="{82AC41E3-7F5B-4DC9-9F50-609BB2E6585E}" dt="2023-12-10T17:14:15.028" v="21" actId="20577"/>
          <ac:spMkLst>
            <pc:docMk/>
            <pc:sldMk cId="1642425379" sldId="256"/>
            <ac:spMk id="2" creationId="{216815C6-3AD0-46E6-A74A-1967BD91AF50}"/>
          </ac:spMkLst>
        </pc:spChg>
        <pc:spChg chg="mod">
          <ac:chgData name="Rennenberg, Isabelle T." userId="1b0cd106-800f-48c1-b73c-90c4faab829b" providerId="ADAL" clId="{82AC41E3-7F5B-4DC9-9F50-609BB2E6585E}" dt="2023-12-10T17:14:20.158" v="44" actId="20577"/>
          <ac:spMkLst>
            <pc:docMk/>
            <pc:sldMk cId="1642425379" sldId="256"/>
            <ac:spMk id="3" creationId="{1901B20D-4C28-4DA3-ABBD-718C22A5E58B}"/>
          </ac:spMkLst>
        </pc:spChg>
      </pc:sldChg>
      <pc:sldChg chg="del ord">
        <pc:chgData name="Rennenberg, Isabelle T." userId="1b0cd106-800f-48c1-b73c-90c4faab829b" providerId="ADAL" clId="{82AC41E3-7F5B-4DC9-9F50-609BB2E6585E}" dt="2023-12-10T19:10:09.865" v="2611" actId="2696"/>
        <pc:sldMkLst>
          <pc:docMk/>
          <pc:sldMk cId="707789176" sldId="258"/>
        </pc:sldMkLst>
      </pc:sldChg>
      <pc:sldChg chg="del">
        <pc:chgData name="Rennenberg, Isabelle T." userId="1b0cd106-800f-48c1-b73c-90c4faab829b" providerId="ADAL" clId="{82AC41E3-7F5B-4DC9-9F50-609BB2E6585E}" dt="2023-12-10T19:54:49.767" v="4186" actId="2696"/>
        <pc:sldMkLst>
          <pc:docMk/>
          <pc:sldMk cId="566997565" sldId="260"/>
        </pc:sldMkLst>
      </pc:sldChg>
      <pc:sldChg chg="delSp modSp mod">
        <pc:chgData name="Rennenberg, Isabelle T." userId="1b0cd106-800f-48c1-b73c-90c4faab829b" providerId="ADAL" clId="{82AC41E3-7F5B-4DC9-9F50-609BB2E6585E}" dt="2023-12-10T19:32:17.477" v="3293" actId="20577"/>
        <pc:sldMkLst>
          <pc:docMk/>
          <pc:sldMk cId="1738561688" sldId="261"/>
        </pc:sldMkLst>
        <pc:spChg chg="mod">
          <ac:chgData name="Rennenberg, Isabelle T." userId="1b0cd106-800f-48c1-b73c-90c4faab829b" providerId="ADAL" clId="{82AC41E3-7F5B-4DC9-9F50-609BB2E6585E}" dt="2023-12-10T17:34:15.740" v="1212" actId="1076"/>
          <ac:spMkLst>
            <pc:docMk/>
            <pc:sldMk cId="1738561688" sldId="261"/>
            <ac:spMk id="2" creationId="{67708C79-A4AC-4B5D-92DF-600737E4D11A}"/>
          </ac:spMkLst>
        </pc:spChg>
        <pc:spChg chg="mod">
          <ac:chgData name="Rennenberg, Isabelle T." userId="1b0cd106-800f-48c1-b73c-90c4faab829b" providerId="ADAL" clId="{82AC41E3-7F5B-4DC9-9F50-609BB2E6585E}" dt="2023-12-10T17:16:56.729" v="378" actId="313"/>
          <ac:spMkLst>
            <pc:docMk/>
            <pc:sldMk cId="1738561688" sldId="261"/>
            <ac:spMk id="3" creationId="{7D779DE4-CAEA-4617-897E-FEC9A2AC2D6A}"/>
          </ac:spMkLst>
        </pc:spChg>
        <pc:spChg chg="mod">
          <ac:chgData name="Rennenberg, Isabelle T." userId="1b0cd106-800f-48c1-b73c-90c4faab829b" providerId="ADAL" clId="{82AC41E3-7F5B-4DC9-9F50-609BB2E6585E}" dt="2023-12-10T17:17:22.442" v="483" actId="20577"/>
          <ac:spMkLst>
            <pc:docMk/>
            <pc:sldMk cId="1738561688" sldId="261"/>
            <ac:spMk id="4" creationId="{F5FF1291-56EB-4A7B-A198-1D91F9ECC5D3}"/>
          </ac:spMkLst>
        </pc:spChg>
        <pc:spChg chg="mod">
          <ac:chgData name="Rennenberg, Isabelle T." userId="1b0cd106-800f-48c1-b73c-90c4faab829b" providerId="ADAL" clId="{82AC41E3-7F5B-4DC9-9F50-609BB2E6585E}" dt="2023-12-10T17:36:01.019" v="1351" actId="20577"/>
          <ac:spMkLst>
            <pc:docMk/>
            <pc:sldMk cId="1738561688" sldId="261"/>
            <ac:spMk id="5" creationId="{6184E21C-7534-4FB5-9709-F7D1A11034F3}"/>
          </ac:spMkLst>
        </pc:spChg>
        <pc:spChg chg="mod">
          <ac:chgData name="Rennenberg, Isabelle T." userId="1b0cd106-800f-48c1-b73c-90c4faab829b" providerId="ADAL" clId="{82AC41E3-7F5B-4DC9-9F50-609BB2E6585E}" dt="2023-12-10T17:36:08.432" v="1367" actId="20577"/>
          <ac:spMkLst>
            <pc:docMk/>
            <pc:sldMk cId="1738561688" sldId="261"/>
            <ac:spMk id="6" creationId="{5C594564-4FC6-401A-8586-44735EE819EC}"/>
          </ac:spMkLst>
        </pc:spChg>
        <pc:spChg chg="mod">
          <ac:chgData name="Rennenberg, Isabelle T." userId="1b0cd106-800f-48c1-b73c-90c4faab829b" providerId="ADAL" clId="{82AC41E3-7F5B-4DC9-9F50-609BB2E6585E}" dt="2023-12-10T17:27:17.729" v="1046" actId="20577"/>
          <ac:spMkLst>
            <pc:docMk/>
            <pc:sldMk cId="1738561688" sldId="261"/>
            <ac:spMk id="7" creationId="{D7EB25CA-DA83-483D-AF83-0001BDF2DE2B}"/>
          </ac:spMkLst>
        </pc:spChg>
        <pc:spChg chg="mod">
          <ac:chgData name="Rennenberg, Isabelle T." userId="1b0cd106-800f-48c1-b73c-90c4faab829b" providerId="ADAL" clId="{82AC41E3-7F5B-4DC9-9F50-609BB2E6585E}" dt="2023-12-10T17:34:03.460" v="1208" actId="20577"/>
          <ac:spMkLst>
            <pc:docMk/>
            <pc:sldMk cId="1738561688" sldId="261"/>
            <ac:spMk id="8" creationId="{B46CE8C6-E12D-4A0D-8553-7FFA31941D56}"/>
          </ac:spMkLst>
        </pc:spChg>
        <pc:spChg chg="mod">
          <ac:chgData name="Rennenberg, Isabelle T." userId="1b0cd106-800f-48c1-b73c-90c4faab829b" providerId="ADAL" clId="{82AC41E3-7F5B-4DC9-9F50-609BB2E6585E}" dt="2023-12-10T19:32:17.477" v="3293" actId="20577"/>
          <ac:spMkLst>
            <pc:docMk/>
            <pc:sldMk cId="1738561688" sldId="261"/>
            <ac:spMk id="9" creationId="{1C7D5285-85DF-4331-A6FA-1AE847CA47AE}"/>
          </ac:spMkLst>
        </pc:spChg>
        <pc:spChg chg="mod">
          <ac:chgData name="Rennenberg, Isabelle T." userId="1b0cd106-800f-48c1-b73c-90c4faab829b" providerId="ADAL" clId="{82AC41E3-7F5B-4DC9-9F50-609BB2E6585E}" dt="2023-12-10T19:32:15.007" v="3292"/>
          <ac:spMkLst>
            <pc:docMk/>
            <pc:sldMk cId="1738561688" sldId="261"/>
            <ac:spMk id="10" creationId="{02D305EF-9A88-496B-BFC1-D589A01EE381}"/>
          </ac:spMkLst>
        </pc:spChg>
        <pc:spChg chg="del">
          <ac:chgData name="Rennenberg, Isabelle T." userId="1b0cd106-800f-48c1-b73c-90c4faab829b" providerId="ADAL" clId="{82AC41E3-7F5B-4DC9-9F50-609BB2E6585E}" dt="2023-12-10T17:34:11.510" v="1210" actId="478"/>
          <ac:spMkLst>
            <pc:docMk/>
            <pc:sldMk cId="1738561688" sldId="261"/>
            <ac:spMk id="11" creationId="{40BF6865-7FAE-4B56-A995-ADF1582DCC64}"/>
          </ac:spMkLst>
        </pc:spChg>
        <pc:spChg chg="del">
          <ac:chgData name="Rennenberg, Isabelle T." userId="1b0cd106-800f-48c1-b73c-90c4faab829b" providerId="ADAL" clId="{82AC41E3-7F5B-4DC9-9F50-609BB2E6585E}" dt="2023-12-10T17:34:12.913" v="1211" actId="478"/>
          <ac:spMkLst>
            <pc:docMk/>
            <pc:sldMk cId="1738561688" sldId="261"/>
            <ac:spMk id="80" creationId="{81398ED2-66DB-46EA-8D89-B07A5C039997}"/>
          </ac:spMkLst>
        </pc:spChg>
      </pc:sldChg>
      <pc:sldChg chg="addSp delSp modSp mod">
        <pc:chgData name="Rennenberg, Isabelle T." userId="1b0cd106-800f-48c1-b73c-90c4faab829b" providerId="ADAL" clId="{82AC41E3-7F5B-4DC9-9F50-609BB2E6585E}" dt="2023-12-11T03:48:04.357" v="6279" actId="20577"/>
        <pc:sldMkLst>
          <pc:docMk/>
          <pc:sldMk cId="1593920805" sldId="262"/>
        </pc:sldMkLst>
        <pc:spChg chg="mod">
          <ac:chgData name="Rennenberg, Isabelle T." userId="1b0cd106-800f-48c1-b73c-90c4faab829b" providerId="ADAL" clId="{82AC41E3-7F5B-4DC9-9F50-609BB2E6585E}" dt="2023-12-11T03:48:04.357" v="6279" actId="20577"/>
          <ac:spMkLst>
            <pc:docMk/>
            <pc:sldMk cId="1593920805" sldId="262"/>
            <ac:spMk id="2" creationId="{75031FE9-9059-4FE8-B4AC-9771F23A1B89}"/>
          </ac:spMkLst>
        </pc:spChg>
        <pc:spChg chg="del">
          <ac:chgData name="Rennenberg, Isabelle T." userId="1b0cd106-800f-48c1-b73c-90c4faab829b" providerId="ADAL" clId="{82AC41E3-7F5B-4DC9-9F50-609BB2E6585E}" dt="2023-12-10T17:53:15.582" v="1407" actId="478"/>
          <ac:spMkLst>
            <pc:docMk/>
            <pc:sldMk cId="1593920805" sldId="262"/>
            <ac:spMk id="3" creationId="{D4A2EB3F-4D60-451F-8F45-7D6654D2FCD9}"/>
          </ac:spMkLst>
        </pc:spChg>
        <pc:spChg chg="del">
          <ac:chgData name="Rennenberg, Isabelle T." userId="1b0cd106-800f-48c1-b73c-90c4faab829b" providerId="ADAL" clId="{82AC41E3-7F5B-4DC9-9F50-609BB2E6585E}" dt="2023-12-10T17:53:15.582" v="1407" actId="478"/>
          <ac:spMkLst>
            <pc:docMk/>
            <pc:sldMk cId="1593920805" sldId="262"/>
            <ac:spMk id="4" creationId="{AC1C80FB-53F9-42EE-B1E6-D0F998EC5DFA}"/>
          </ac:spMkLst>
        </pc:spChg>
        <pc:spChg chg="del">
          <ac:chgData name="Rennenberg, Isabelle T." userId="1b0cd106-800f-48c1-b73c-90c4faab829b" providerId="ADAL" clId="{82AC41E3-7F5B-4DC9-9F50-609BB2E6585E}" dt="2023-12-10T17:53:15.582" v="1407" actId="478"/>
          <ac:spMkLst>
            <pc:docMk/>
            <pc:sldMk cId="1593920805" sldId="262"/>
            <ac:spMk id="5" creationId="{E81BA2B5-6A90-4204-ABDD-7183FBB03A02}"/>
          </ac:spMkLst>
        </pc:spChg>
        <pc:spChg chg="del">
          <ac:chgData name="Rennenberg, Isabelle T." userId="1b0cd106-800f-48c1-b73c-90c4faab829b" providerId="ADAL" clId="{82AC41E3-7F5B-4DC9-9F50-609BB2E6585E}" dt="2023-12-10T17:53:15.582" v="1407" actId="478"/>
          <ac:spMkLst>
            <pc:docMk/>
            <pc:sldMk cId="1593920805" sldId="262"/>
            <ac:spMk id="6" creationId="{7E7D4C34-22A0-4D54-A07D-E1E9A11463E5}"/>
          </ac:spMkLst>
        </pc:spChg>
        <pc:spChg chg="del">
          <ac:chgData name="Rennenberg, Isabelle T." userId="1b0cd106-800f-48c1-b73c-90c4faab829b" providerId="ADAL" clId="{82AC41E3-7F5B-4DC9-9F50-609BB2E6585E}" dt="2023-12-10T17:53:15.582" v="1407" actId="478"/>
          <ac:spMkLst>
            <pc:docMk/>
            <pc:sldMk cId="1593920805" sldId="262"/>
            <ac:spMk id="7" creationId="{301D392D-FB66-47A0-B628-5ADE822A2CFF}"/>
          </ac:spMkLst>
        </pc:spChg>
        <pc:spChg chg="del">
          <ac:chgData name="Rennenberg, Isabelle T." userId="1b0cd106-800f-48c1-b73c-90c4faab829b" providerId="ADAL" clId="{82AC41E3-7F5B-4DC9-9F50-609BB2E6585E}" dt="2023-12-10T17:53:26.245" v="1413" actId="478"/>
          <ac:spMkLst>
            <pc:docMk/>
            <pc:sldMk cId="1593920805" sldId="262"/>
            <ac:spMk id="8" creationId="{51C26CE0-2506-4B44-A26F-C12BFA5B18B5}"/>
          </ac:spMkLst>
        </pc:spChg>
        <pc:spChg chg="del">
          <ac:chgData name="Rennenberg, Isabelle T." userId="1b0cd106-800f-48c1-b73c-90c4faab829b" providerId="ADAL" clId="{82AC41E3-7F5B-4DC9-9F50-609BB2E6585E}" dt="2023-12-10T17:53:15.582" v="1407" actId="478"/>
          <ac:spMkLst>
            <pc:docMk/>
            <pc:sldMk cId="1593920805" sldId="262"/>
            <ac:spMk id="9" creationId="{868F40F8-BF35-45E9-B3DD-5436362D746E}"/>
          </ac:spMkLst>
        </pc:spChg>
        <pc:spChg chg="del">
          <ac:chgData name="Rennenberg, Isabelle T." userId="1b0cd106-800f-48c1-b73c-90c4faab829b" providerId="ADAL" clId="{82AC41E3-7F5B-4DC9-9F50-609BB2E6585E}" dt="2023-12-10T17:53:33.181" v="1415" actId="478"/>
          <ac:spMkLst>
            <pc:docMk/>
            <pc:sldMk cId="1593920805" sldId="262"/>
            <ac:spMk id="10" creationId="{7F39C97C-2DDC-4706-B96C-B02FAE53A426}"/>
          </ac:spMkLst>
        </pc:spChg>
        <pc:spChg chg="add del mod">
          <ac:chgData name="Rennenberg, Isabelle T." userId="1b0cd106-800f-48c1-b73c-90c4faab829b" providerId="ADAL" clId="{82AC41E3-7F5B-4DC9-9F50-609BB2E6585E}" dt="2023-12-10T17:53:22.191" v="1412" actId="478"/>
          <ac:spMkLst>
            <pc:docMk/>
            <pc:sldMk cId="1593920805" sldId="262"/>
            <ac:spMk id="12" creationId="{F2A6EF30-E67E-0329-3BEC-25ADEEE363F5}"/>
          </ac:spMkLst>
        </pc:spChg>
        <pc:spChg chg="add del mod">
          <ac:chgData name="Rennenberg, Isabelle T." userId="1b0cd106-800f-48c1-b73c-90c4faab829b" providerId="ADAL" clId="{82AC41E3-7F5B-4DC9-9F50-609BB2E6585E}" dt="2023-12-10T17:53:22.191" v="1412" actId="478"/>
          <ac:spMkLst>
            <pc:docMk/>
            <pc:sldMk cId="1593920805" sldId="262"/>
            <ac:spMk id="14" creationId="{8EC5445C-3660-B3A2-2C9A-CD091AEAB418}"/>
          </ac:spMkLst>
        </pc:spChg>
        <pc:spChg chg="add del mod">
          <ac:chgData name="Rennenberg, Isabelle T." userId="1b0cd106-800f-48c1-b73c-90c4faab829b" providerId="ADAL" clId="{82AC41E3-7F5B-4DC9-9F50-609BB2E6585E}" dt="2023-12-10T17:53:22.191" v="1412" actId="478"/>
          <ac:spMkLst>
            <pc:docMk/>
            <pc:sldMk cId="1593920805" sldId="262"/>
            <ac:spMk id="16" creationId="{13FB4582-76E7-110D-BFB1-77B4D553B22E}"/>
          </ac:spMkLst>
        </pc:spChg>
        <pc:spChg chg="add del mod">
          <ac:chgData name="Rennenberg, Isabelle T." userId="1b0cd106-800f-48c1-b73c-90c4faab829b" providerId="ADAL" clId="{82AC41E3-7F5B-4DC9-9F50-609BB2E6585E}" dt="2023-12-10T17:53:22.191" v="1412" actId="478"/>
          <ac:spMkLst>
            <pc:docMk/>
            <pc:sldMk cId="1593920805" sldId="262"/>
            <ac:spMk id="18" creationId="{79ADAA4A-9F60-8809-B59F-F78975C18FBD}"/>
          </ac:spMkLst>
        </pc:spChg>
        <pc:spChg chg="add del mod">
          <ac:chgData name="Rennenberg, Isabelle T." userId="1b0cd106-800f-48c1-b73c-90c4faab829b" providerId="ADAL" clId="{82AC41E3-7F5B-4DC9-9F50-609BB2E6585E}" dt="2023-12-10T17:53:22.191" v="1412" actId="478"/>
          <ac:spMkLst>
            <pc:docMk/>
            <pc:sldMk cId="1593920805" sldId="262"/>
            <ac:spMk id="20" creationId="{F8CC7E1B-C09E-51ED-6DCF-9CB82D2505BF}"/>
          </ac:spMkLst>
        </pc:spChg>
        <pc:spChg chg="add del mod">
          <ac:chgData name="Rennenberg, Isabelle T." userId="1b0cd106-800f-48c1-b73c-90c4faab829b" providerId="ADAL" clId="{82AC41E3-7F5B-4DC9-9F50-609BB2E6585E}" dt="2023-12-10T17:53:22.191" v="1412" actId="478"/>
          <ac:spMkLst>
            <pc:docMk/>
            <pc:sldMk cId="1593920805" sldId="262"/>
            <ac:spMk id="22" creationId="{870E2835-8498-620B-0754-36663E849D5B}"/>
          </ac:spMkLst>
        </pc:spChg>
        <pc:spChg chg="add del mod">
          <ac:chgData name="Rennenberg, Isabelle T." userId="1b0cd106-800f-48c1-b73c-90c4faab829b" providerId="ADAL" clId="{82AC41E3-7F5B-4DC9-9F50-609BB2E6585E}" dt="2023-12-10T17:53:29.491" v="1414" actId="478"/>
          <ac:spMkLst>
            <pc:docMk/>
            <pc:sldMk cId="1593920805" sldId="262"/>
            <ac:spMk id="24" creationId="{A75B207A-BCB4-49D2-7A87-04E254E97041}"/>
          </ac:spMkLst>
        </pc:spChg>
        <pc:spChg chg="add del mod">
          <ac:chgData name="Rennenberg, Isabelle T." userId="1b0cd106-800f-48c1-b73c-90c4faab829b" providerId="ADAL" clId="{82AC41E3-7F5B-4DC9-9F50-609BB2E6585E}" dt="2023-12-10T17:53:36.941" v="1416" actId="478"/>
          <ac:spMkLst>
            <pc:docMk/>
            <pc:sldMk cId="1593920805" sldId="262"/>
            <ac:spMk id="26" creationId="{B016D5E9-21C3-BD4E-EA2F-2AD613C14DDF}"/>
          </ac:spMkLst>
        </pc:spChg>
        <pc:spChg chg="add mod">
          <ac:chgData name="Rennenberg, Isabelle T." userId="1b0cd106-800f-48c1-b73c-90c4faab829b" providerId="ADAL" clId="{82AC41E3-7F5B-4DC9-9F50-609BB2E6585E}" dt="2023-12-10T17:59:49.355" v="1583" actId="1076"/>
          <ac:spMkLst>
            <pc:docMk/>
            <pc:sldMk cId="1593920805" sldId="262"/>
            <ac:spMk id="33" creationId="{7E3ECA3C-676C-7DE8-E0B2-56F7A04FE5E3}"/>
          </ac:spMkLst>
        </pc:spChg>
        <pc:spChg chg="add mod">
          <ac:chgData name="Rennenberg, Isabelle T." userId="1b0cd106-800f-48c1-b73c-90c4faab829b" providerId="ADAL" clId="{82AC41E3-7F5B-4DC9-9F50-609BB2E6585E}" dt="2023-12-10T17:59:49.355" v="1583" actId="1076"/>
          <ac:spMkLst>
            <pc:docMk/>
            <pc:sldMk cId="1593920805" sldId="262"/>
            <ac:spMk id="34" creationId="{7E0C7168-DD76-C6B5-30C2-B03989256F5C}"/>
          </ac:spMkLst>
        </pc:spChg>
        <pc:spChg chg="add mod">
          <ac:chgData name="Rennenberg, Isabelle T." userId="1b0cd106-800f-48c1-b73c-90c4faab829b" providerId="ADAL" clId="{82AC41E3-7F5B-4DC9-9F50-609BB2E6585E}" dt="2023-12-10T18:01:21.822" v="1696" actId="14100"/>
          <ac:spMkLst>
            <pc:docMk/>
            <pc:sldMk cId="1593920805" sldId="262"/>
            <ac:spMk id="45" creationId="{5EB52B7B-A284-8505-D39F-C28703544B36}"/>
          </ac:spMkLst>
        </pc:spChg>
        <pc:spChg chg="add del mod">
          <ac:chgData name="Rennenberg, Isabelle T." userId="1b0cd106-800f-48c1-b73c-90c4faab829b" providerId="ADAL" clId="{82AC41E3-7F5B-4DC9-9F50-609BB2E6585E}" dt="2023-12-10T18:00:59.452" v="1616" actId="767"/>
          <ac:spMkLst>
            <pc:docMk/>
            <pc:sldMk cId="1593920805" sldId="262"/>
            <ac:spMk id="46" creationId="{3CE37954-11D5-5243-8EFB-ACCC3789C8C5}"/>
          </ac:spMkLst>
        </pc:spChg>
        <pc:spChg chg="del">
          <ac:chgData name="Rennenberg, Isabelle T." userId="1b0cd106-800f-48c1-b73c-90c4faab829b" providerId="ADAL" clId="{82AC41E3-7F5B-4DC9-9F50-609BB2E6585E}" dt="2023-12-10T18:01:29.791" v="1700" actId="478"/>
          <ac:spMkLst>
            <pc:docMk/>
            <pc:sldMk cId="1593920805" sldId="262"/>
            <ac:spMk id="80" creationId="{BC1F9D86-85D8-4FD0-B0D3-47D778722782}"/>
          </ac:spMkLst>
        </pc:spChg>
        <pc:spChg chg="del">
          <ac:chgData name="Rennenberg, Isabelle T." userId="1b0cd106-800f-48c1-b73c-90c4faab829b" providerId="ADAL" clId="{82AC41E3-7F5B-4DC9-9F50-609BB2E6585E}" dt="2023-12-10T18:01:26.193" v="1697" actId="478"/>
          <ac:spMkLst>
            <pc:docMk/>
            <pc:sldMk cId="1593920805" sldId="262"/>
            <ac:spMk id="81" creationId="{E94F1D24-E4A1-4B59-B57E-A28453963B88}"/>
          </ac:spMkLst>
        </pc:spChg>
        <pc:spChg chg="del mod">
          <ac:chgData name="Rennenberg, Isabelle T." userId="1b0cd106-800f-48c1-b73c-90c4faab829b" providerId="ADAL" clId="{82AC41E3-7F5B-4DC9-9F50-609BB2E6585E}" dt="2023-12-10T18:01:27.661" v="1699" actId="478"/>
          <ac:spMkLst>
            <pc:docMk/>
            <pc:sldMk cId="1593920805" sldId="262"/>
            <ac:spMk id="82" creationId="{CE36A058-BEC2-4BC5-A467-F2EB2A365051}"/>
          </ac:spMkLst>
        </pc:spChg>
        <pc:picChg chg="add mod">
          <ac:chgData name="Rennenberg, Isabelle T." userId="1b0cd106-800f-48c1-b73c-90c4faab829b" providerId="ADAL" clId="{82AC41E3-7F5B-4DC9-9F50-609BB2E6585E}" dt="2023-12-10T17:59:49.355" v="1583" actId="1076"/>
          <ac:picMkLst>
            <pc:docMk/>
            <pc:sldMk cId="1593920805" sldId="262"/>
            <ac:picMk id="28" creationId="{8A56F3EA-01DF-A6A8-E15C-3B9304C31B3B}"/>
          </ac:picMkLst>
        </pc:picChg>
        <pc:picChg chg="add mod">
          <ac:chgData name="Rennenberg, Isabelle T." userId="1b0cd106-800f-48c1-b73c-90c4faab829b" providerId="ADAL" clId="{82AC41E3-7F5B-4DC9-9F50-609BB2E6585E}" dt="2023-12-10T18:00:04.591" v="1602" actId="1076"/>
          <ac:picMkLst>
            <pc:docMk/>
            <pc:sldMk cId="1593920805" sldId="262"/>
            <ac:picMk id="30" creationId="{57996128-95D9-E56C-1CC4-E5AE4B9F62AE}"/>
          </ac:picMkLst>
        </pc:picChg>
        <pc:picChg chg="add mod">
          <ac:chgData name="Rennenberg, Isabelle T." userId="1b0cd106-800f-48c1-b73c-90c4faab829b" providerId="ADAL" clId="{82AC41E3-7F5B-4DC9-9F50-609BB2E6585E}" dt="2023-12-10T18:00:08.681" v="1604" actId="1036"/>
          <ac:picMkLst>
            <pc:docMk/>
            <pc:sldMk cId="1593920805" sldId="262"/>
            <ac:picMk id="32" creationId="{2474DFAE-0E50-53A2-E873-A53A62804BF2}"/>
          </ac:picMkLst>
        </pc:picChg>
        <pc:picChg chg="add del">
          <ac:chgData name="Rennenberg, Isabelle T." userId="1b0cd106-800f-48c1-b73c-90c4faab829b" providerId="ADAL" clId="{82AC41E3-7F5B-4DC9-9F50-609BB2E6585E}" dt="2023-12-10T17:59:13.216" v="1524" actId="478"/>
          <ac:picMkLst>
            <pc:docMk/>
            <pc:sldMk cId="1593920805" sldId="262"/>
            <ac:picMk id="36" creationId="{61FEC4D0-BD54-7E22-25E3-23E88D1BFC4B}"/>
          </ac:picMkLst>
        </pc:picChg>
        <pc:picChg chg="add mod">
          <ac:chgData name="Rennenberg, Isabelle T." userId="1b0cd106-800f-48c1-b73c-90c4faab829b" providerId="ADAL" clId="{82AC41E3-7F5B-4DC9-9F50-609BB2E6585E}" dt="2023-12-10T18:00:01.681" v="1601" actId="14100"/>
          <ac:picMkLst>
            <pc:docMk/>
            <pc:sldMk cId="1593920805" sldId="262"/>
            <ac:picMk id="38" creationId="{4B1A2E9C-D884-C194-8C42-5BD4C1808BDC}"/>
          </ac:picMkLst>
        </pc:picChg>
        <pc:picChg chg="add del">
          <ac:chgData name="Rennenberg, Isabelle T." userId="1b0cd106-800f-48c1-b73c-90c4faab829b" providerId="ADAL" clId="{82AC41E3-7F5B-4DC9-9F50-609BB2E6585E}" dt="2023-12-10T18:00:40.491" v="1610" actId="22"/>
          <ac:picMkLst>
            <pc:docMk/>
            <pc:sldMk cId="1593920805" sldId="262"/>
            <ac:picMk id="42" creationId="{FBB5CDBA-A9BD-79C0-D319-D15138E096C3}"/>
          </ac:picMkLst>
        </pc:picChg>
        <pc:cxnChg chg="add mod">
          <ac:chgData name="Rennenberg, Isabelle T." userId="1b0cd106-800f-48c1-b73c-90c4faab829b" providerId="ADAL" clId="{82AC41E3-7F5B-4DC9-9F50-609BB2E6585E}" dt="2023-12-10T18:00:38.316" v="1608" actId="1582"/>
          <ac:cxnSpMkLst>
            <pc:docMk/>
            <pc:sldMk cId="1593920805" sldId="262"/>
            <ac:cxnSpMk id="40" creationId="{AB167DC3-743D-BFCA-3D6C-4A0C1FE2C522}"/>
          </ac:cxnSpMkLst>
        </pc:cxnChg>
        <pc:cxnChg chg="add mod">
          <ac:chgData name="Rennenberg, Isabelle T." userId="1b0cd106-800f-48c1-b73c-90c4faab829b" providerId="ADAL" clId="{82AC41E3-7F5B-4DC9-9F50-609BB2E6585E}" dt="2023-12-10T18:00:47.695" v="1613" actId="14100"/>
          <ac:cxnSpMkLst>
            <pc:docMk/>
            <pc:sldMk cId="1593920805" sldId="262"/>
            <ac:cxnSpMk id="43" creationId="{366CA552-41E6-1AD5-11C7-EEBDACE1587B}"/>
          </ac:cxnSpMkLst>
        </pc:cxnChg>
      </pc:sldChg>
      <pc:sldChg chg="del">
        <pc:chgData name="Rennenberg, Isabelle T." userId="1b0cd106-800f-48c1-b73c-90c4faab829b" providerId="ADAL" clId="{82AC41E3-7F5B-4DC9-9F50-609BB2E6585E}" dt="2023-12-10T19:54:14.264" v="4182" actId="2696"/>
        <pc:sldMkLst>
          <pc:docMk/>
          <pc:sldMk cId="1346372204" sldId="264"/>
        </pc:sldMkLst>
      </pc:sldChg>
      <pc:sldChg chg="addSp delSp modSp mod ord">
        <pc:chgData name="Rennenberg, Isabelle T." userId="1b0cd106-800f-48c1-b73c-90c4faab829b" providerId="ADAL" clId="{82AC41E3-7F5B-4DC9-9F50-609BB2E6585E}" dt="2023-12-10T18:38:39.634" v="2442" actId="14100"/>
        <pc:sldMkLst>
          <pc:docMk/>
          <pc:sldMk cId="2121178069" sldId="266"/>
        </pc:sldMkLst>
        <pc:spChg chg="mod">
          <ac:chgData name="Rennenberg, Isabelle T." userId="1b0cd106-800f-48c1-b73c-90c4faab829b" providerId="ADAL" clId="{82AC41E3-7F5B-4DC9-9F50-609BB2E6585E}" dt="2023-12-10T18:35:35.574" v="2429" actId="1076"/>
          <ac:spMkLst>
            <pc:docMk/>
            <pc:sldMk cId="2121178069" sldId="266"/>
            <ac:spMk id="2" creationId="{5CE54ABB-4929-4810-950B-2DAEA0A5BAB4}"/>
          </ac:spMkLst>
        </pc:spChg>
        <pc:spChg chg="del">
          <ac:chgData name="Rennenberg, Isabelle T." userId="1b0cd106-800f-48c1-b73c-90c4faab829b" providerId="ADAL" clId="{82AC41E3-7F5B-4DC9-9F50-609BB2E6585E}" dt="2023-12-10T18:32:30.909" v="2396" actId="478"/>
          <ac:spMkLst>
            <pc:docMk/>
            <pc:sldMk cId="2121178069" sldId="266"/>
            <ac:spMk id="3" creationId="{D5E1C399-8F48-44F5-9461-3C89866D4CE1}"/>
          </ac:spMkLst>
        </pc:spChg>
        <pc:spChg chg="del">
          <ac:chgData name="Rennenberg, Isabelle T." userId="1b0cd106-800f-48c1-b73c-90c4faab829b" providerId="ADAL" clId="{82AC41E3-7F5B-4DC9-9F50-609BB2E6585E}" dt="2023-12-10T18:32:11.014" v="2391" actId="478"/>
          <ac:spMkLst>
            <pc:docMk/>
            <pc:sldMk cId="2121178069" sldId="266"/>
            <ac:spMk id="4" creationId="{A112B089-A8F9-45B1-BE6E-EAC10163F082}"/>
          </ac:spMkLst>
        </pc:spChg>
        <pc:spChg chg="del">
          <ac:chgData name="Rennenberg, Isabelle T." userId="1b0cd106-800f-48c1-b73c-90c4faab829b" providerId="ADAL" clId="{82AC41E3-7F5B-4DC9-9F50-609BB2E6585E}" dt="2023-12-10T18:32:11.014" v="2391" actId="478"/>
          <ac:spMkLst>
            <pc:docMk/>
            <pc:sldMk cId="2121178069" sldId="266"/>
            <ac:spMk id="5" creationId="{CF515C5D-2CDB-4E66-B2B8-1451BC44247F}"/>
          </ac:spMkLst>
        </pc:spChg>
        <pc:spChg chg="del">
          <ac:chgData name="Rennenberg, Isabelle T." userId="1b0cd106-800f-48c1-b73c-90c4faab829b" providerId="ADAL" clId="{82AC41E3-7F5B-4DC9-9F50-609BB2E6585E}" dt="2023-12-10T18:32:11.014" v="2391" actId="478"/>
          <ac:spMkLst>
            <pc:docMk/>
            <pc:sldMk cId="2121178069" sldId="266"/>
            <ac:spMk id="6" creationId="{0FE22F9B-4BF8-41DC-8F1C-836B546E59AD}"/>
          </ac:spMkLst>
        </pc:spChg>
        <pc:spChg chg="del mod">
          <ac:chgData name="Rennenberg, Isabelle T." userId="1b0cd106-800f-48c1-b73c-90c4faab829b" providerId="ADAL" clId="{82AC41E3-7F5B-4DC9-9F50-609BB2E6585E}" dt="2023-12-10T18:32:27.810" v="2394" actId="478"/>
          <ac:spMkLst>
            <pc:docMk/>
            <pc:sldMk cId="2121178069" sldId="266"/>
            <ac:spMk id="7" creationId="{6B35F89A-6CDF-41F7-BD87-18B45BD7330B}"/>
          </ac:spMkLst>
        </pc:spChg>
        <pc:spChg chg="del">
          <ac:chgData name="Rennenberg, Isabelle T." userId="1b0cd106-800f-48c1-b73c-90c4faab829b" providerId="ADAL" clId="{82AC41E3-7F5B-4DC9-9F50-609BB2E6585E}" dt="2023-12-10T18:32:33.188" v="2398" actId="478"/>
          <ac:spMkLst>
            <pc:docMk/>
            <pc:sldMk cId="2121178069" sldId="266"/>
            <ac:spMk id="8" creationId="{E92B9716-8D44-4864-8986-720957B34362}"/>
          </ac:spMkLst>
        </pc:spChg>
        <pc:spChg chg="del mod">
          <ac:chgData name="Rennenberg, Isabelle T." userId="1b0cd106-800f-48c1-b73c-90c4faab829b" providerId="ADAL" clId="{82AC41E3-7F5B-4DC9-9F50-609BB2E6585E}" dt="2023-12-10T18:33:02.214" v="2414" actId="478"/>
          <ac:spMkLst>
            <pc:docMk/>
            <pc:sldMk cId="2121178069" sldId="266"/>
            <ac:spMk id="9" creationId="{7B78F7A0-88C5-4940-B21C-099F472F39F9}"/>
          </ac:spMkLst>
        </pc:spChg>
        <pc:spChg chg="del">
          <ac:chgData name="Rennenberg, Isabelle T." userId="1b0cd106-800f-48c1-b73c-90c4faab829b" providerId="ADAL" clId="{82AC41E3-7F5B-4DC9-9F50-609BB2E6585E}" dt="2023-12-10T18:32:59.794" v="2412" actId="478"/>
          <ac:spMkLst>
            <pc:docMk/>
            <pc:sldMk cId="2121178069" sldId="266"/>
            <ac:spMk id="10" creationId="{D2186069-FC8E-433D-9BB4-942220CE8CFB}"/>
          </ac:spMkLst>
        </pc:spChg>
        <pc:spChg chg="del">
          <ac:chgData name="Rennenberg, Isabelle T." userId="1b0cd106-800f-48c1-b73c-90c4faab829b" providerId="ADAL" clId="{82AC41E3-7F5B-4DC9-9F50-609BB2E6585E}" dt="2023-12-10T18:32:58.179" v="2411" actId="478"/>
          <ac:spMkLst>
            <pc:docMk/>
            <pc:sldMk cId="2121178069" sldId="266"/>
            <ac:spMk id="11" creationId="{BAD5B6F4-0A90-447A-A1AE-D75C934B6B29}"/>
          </ac:spMkLst>
        </pc:spChg>
        <pc:spChg chg="add del mod">
          <ac:chgData name="Rennenberg, Isabelle T." userId="1b0cd106-800f-48c1-b73c-90c4faab829b" providerId="ADAL" clId="{82AC41E3-7F5B-4DC9-9F50-609BB2E6585E}" dt="2023-12-10T18:32:14.363" v="2392" actId="478"/>
          <ac:spMkLst>
            <pc:docMk/>
            <pc:sldMk cId="2121178069" sldId="266"/>
            <ac:spMk id="13" creationId="{98707C5C-34AC-528F-0D62-C83612B4BDEA}"/>
          </ac:spMkLst>
        </pc:spChg>
        <pc:spChg chg="add del mod">
          <ac:chgData name="Rennenberg, Isabelle T." userId="1b0cd106-800f-48c1-b73c-90c4faab829b" providerId="ADAL" clId="{82AC41E3-7F5B-4DC9-9F50-609BB2E6585E}" dt="2023-12-10T18:32:14.363" v="2392" actId="478"/>
          <ac:spMkLst>
            <pc:docMk/>
            <pc:sldMk cId="2121178069" sldId="266"/>
            <ac:spMk id="15" creationId="{B85A3884-955A-C3D8-90A0-9BA3A5B802A6}"/>
          </ac:spMkLst>
        </pc:spChg>
        <pc:spChg chg="add del mod">
          <ac:chgData name="Rennenberg, Isabelle T." userId="1b0cd106-800f-48c1-b73c-90c4faab829b" providerId="ADAL" clId="{82AC41E3-7F5B-4DC9-9F50-609BB2E6585E}" dt="2023-12-10T18:32:14.363" v="2392" actId="478"/>
          <ac:spMkLst>
            <pc:docMk/>
            <pc:sldMk cId="2121178069" sldId="266"/>
            <ac:spMk id="17" creationId="{95F73A1E-F19F-C0FF-AF2D-46E2A1907641}"/>
          </ac:spMkLst>
        </pc:spChg>
        <pc:spChg chg="add del mod">
          <ac:chgData name="Rennenberg, Isabelle T." userId="1b0cd106-800f-48c1-b73c-90c4faab829b" providerId="ADAL" clId="{82AC41E3-7F5B-4DC9-9F50-609BB2E6585E}" dt="2023-12-10T18:32:29.237" v="2395" actId="478"/>
          <ac:spMkLst>
            <pc:docMk/>
            <pc:sldMk cId="2121178069" sldId="266"/>
            <ac:spMk id="19" creationId="{805AF764-FC84-6A4C-D171-FDE2EF3F5DA9}"/>
          </ac:spMkLst>
        </pc:spChg>
        <pc:spChg chg="add del mod">
          <ac:chgData name="Rennenberg, Isabelle T." userId="1b0cd106-800f-48c1-b73c-90c4faab829b" providerId="ADAL" clId="{82AC41E3-7F5B-4DC9-9F50-609BB2E6585E}" dt="2023-12-10T18:32:31.531" v="2397" actId="478"/>
          <ac:spMkLst>
            <pc:docMk/>
            <pc:sldMk cId="2121178069" sldId="266"/>
            <ac:spMk id="21" creationId="{61E22CE0-4C3B-BB07-1673-67265AB6AF37}"/>
          </ac:spMkLst>
        </pc:spChg>
        <pc:spChg chg="add del mod">
          <ac:chgData name="Rennenberg, Isabelle T." userId="1b0cd106-800f-48c1-b73c-90c4faab829b" providerId="ADAL" clId="{82AC41E3-7F5B-4DC9-9F50-609BB2E6585E}" dt="2023-12-10T18:32:34.003" v="2399" actId="478"/>
          <ac:spMkLst>
            <pc:docMk/>
            <pc:sldMk cId="2121178069" sldId="266"/>
            <ac:spMk id="23" creationId="{6953A898-6034-C5D0-F174-A541B12FCDB0}"/>
          </ac:spMkLst>
        </pc:spChg>
        <pc:picChg chg="add mod">
          <ac:chgData name="Rennenberg, Isabelle T." userId="1b0cd106-800f-48c1-b73c-90c4faab829b" providerId="ADAL" clId="{82AC41E3-7F5B-4DC9-9F50-609BB2E6585E}" dt="2023-12-10T18:32:53.873" v="2409" actId="1076"/>
          <ac:picMkLst>
            <pc:docMk/>
            <pc:sldMk cId="2121178069" sldId="266"/>
            <ac:picMk id="24" creationId="{B3554911-DDDF-5E86-9579-2A2A82D3B3A0}"/>
          </ac:picMkLst>
        </pc:picChg>
        <pc:picChg chg="add mod">
          <ac:chgData name="Rennenberg, Isabelle T." userId="1b0cd106-800f-48c1-b73c-90c4faab829b" providerId="ADAL" clId="{82AC41E3-7F5B-4DC9-9F50-609BB2E6585E}" dt="2023-12-10T18:38:39.634" v="2442" actId="14100"/>
          <ac:picMkLst>
            <pc:docMk/>
            <pc:sldMk cId="2121178069" sldId="266"/>
            <ac:picMk id="25" creationId="{625A8A71-BD6E-EFC0-620A-BA6C998C33B6}"/>
          </ac:picMkLst>
        </pc:picChg>
      </pc:sldChg>
      <pc:sldChg chg="del">
        <pc:chgData name="Rennenberg, Isabelle T." userId="1b0cd106-800f-48c1-b73c-90c4faab829b" providerId="ADAL" clId="{82AC41E3-7F5B-4DC9-9F50-609BB2E6585E}" dt="2023-12-10T19:54:45.240" v="4185" actId="2696"/>
        <pc:sldMkLst>
          <pc:docMk/>
          <pc:sldMk cId="1472106130" sldId="270"/>
        </pc:sldMkLst>
      </pc:sldChg>
      <pc:sldChg chg="del">
        <pc:chgData name="Rennenberg, Isabelle T." userId="1b0cd106-800f-48c1-b73c-90c4faab829b" providerId="ADAL" clId="{82AC41E3-7F5B-4DC9-9F50-609BB2E6585E}" dt="2023-12-10T19:54:45.240" v="4185" actId="2696"/>
        <pc:sldMkLst>
          <pc:docMk/>
          <pc:sldMk cId="460935096" sldId="271"/>
        </pc:sldMkLst>
      </pc:sldChg>
      <pc:sldChg chg="del">
        <pc:chgData name="Rennenberg, Isabelle T." userId="1b0cd106-800f-48c1-b73c-90c4faab829b" providerId="ADAL" clId="{82AC41E3-7F5B-4DC9-9F50-609BB2E6585E}" dt="2023-12-10T19:54:28.951" v="4183" actId="2696"/>
        <pc:sldMkLst>
          <pc:docMk/>
          <pc:sldMk cId="920173932" sldId="275"/>
        </pc:sldMkLst>
      </pc:sldChg>
      <pc:sldChg chg="del">
        <pc:chgData name="Rennenberg, Isabelle T." userId="1b0cd106-800f-48c1-b73c-90c4faab829b" providerId="ADAL" clId="{82AC41E3-7F5B-4DC9-9F50-609BB2E6585E}" dt="2023-12-10T19:54:28.951" v="4183" actId="2696"/>
        <pc:sldMkLst>
          <pc:docMk/>
          <pc:sldMk cId="2436493926" sldId="276"/>
        </pc:sldMkLst>
      </pc:sldChg>
      <pc:sldChg chg="addSp delSp modSp mod">
        <pc:chgData name="Rennenberg, Isabelle T." userId="1b0cd106-800f-48c1-b73c-90c4faab829b" providerId="ADAL" clId="{82AC41E3-7F5B-4DC9-9F50-609BB2E6585E}" dt="2023-12-12T22:51:10.608" v="6419" actId="14100"/>
        <pc:sldMkLst>
          <pc:docMk/>
          <pc:sldMk cId="2243494996" sldId="277"/>
        </pc:sldMkLst>
        <pc:spChg chg="mod">
          <ac:chgData name="Rennenberg, Isabelle T." userId="1b0cd106-800f-48c1-b73c-90c4faab829b" providerId="ADAL" clId="{82AC41E3-7F5B-4DC9-9F50-609BB2E6585E}" dt="2023-12-10T17:35:45.408" v="1331" actId="1035"/>
          <ac:spMkLst>
            <pc:docMk/>
            <pc:sldMk cId="2243494996" sldId="277"/>
            <ac:spMk id="2" creationId="{6719F29B-F233-48AF-8261-F33A4E079E3E}"/>
          </ac:spMkLst>
        </pc:spChg>
        <pc:spChg chg="mod">
          <ac:chgData name="Rennenberg, Isabelle T." userId="1b0cd106-800f-48c1-b73c-90c4faab829b" providerId="ADAL" clId="{82AC41E3-7F5B-4DC9-9F50-609BB2E6585E}" dt="2023-12-12T22:47:35.690" v="6414" actId="15"/>
          <ac:spMkLst>
            <pc:docMk/>
            <pc:sldMk cId="2243494996" sldId="277"/>
            <ac:spMk id="3" creationId="{35E3EA69-4E0E-41BD-8095-A124225A2647}"/>
          </ac:spMkLst>
        </pc:spChg>
        <pc:spChg chg="del">
          <ac:chgData name="Rennenberg, Isabelle T." userId="1b0cd106-800f-48c1-b73c-90c4faab829b" providerId="ADAL" clId="{82AC41E3-7F5B-4DC9-9F50-609BB2E6585E}" dt="2023-12-10T17:16:19.462" v="331" actId="478"/>
          <ac:spMkLst>
            <pc:docMk/>
            <pc:sldMk cId="2243494996" sldId="277"/>
            <ac:spMk id="5" creationId="{AF29EA23-F34E-486A-B8B2-0C3019266975}"/>
          </ac:spMkLst>
        </pc:spChg>
        <pc:spChg chg="del mod">
          <ac:chgData name="Rennenberg, Isabelle T." userId="1b0cd106-800f-48c1-b73c-90c4faab829b" providerId="ADAL" clId="{82AC41E3-7F5B-4DC9-9F50-609BB2E6585E}" dt="2023-12-10T17:16:26.684" v="333" actId="478"/>
          <ac:spMkLst>
            <pc:docMk/>
            <pc:sldMk cId="2243494996" sldId="277"/>
            <ac:spMk id="6" creationId="{B69DF042-37C5-4E09-AA4C-AA66649C9533}"/>
          </ac:spMkLst>
        </pc:spChg>
        <pc:picChg chg="add mod">
          <ac:chgData name="Rennenberg, Isabelle T." userId="1b0cd106-800f-48c1-b73c-90c4faab829b" providerId="ADAL" clId="{82AC41E3-7F5B-4DC9-9F50-609BB2E6585E}" dt="2023-12-12T22:51:10.608" v="6419" actId="14100"/>
          <ac:picMkLst>
            <pc:docMk/>
            <pc:sldMk cId="2243494996" sldId="277"/>
            <ac:picMk id="1026" creationId="{F9DBDF4F-76C1-8CBF-1C8F-814DB62D1888}"/>
          </ac:picMkLst>
        </pc:picChg>
      </pc:sldChg>
      <pc:sldChg chg="del">
        <pc:chgData name="Rennenberg, Isabelle T." userId="1b0cd106-800f-48c1-b73c-90c4faab829b" providerId="ADAL" clId="{82AC41E3-7F5B-4DC9-9F50-609BB2E6585E}" dt="2023-12-10T19:54:45.240" v="4185" actId="2696"/>
        <pc:sldMkLst>
          <pc:docMk/>
          <pc:sldMk cId="2069393026" sldId="278"/>
        </pc:sldMkLst>
      </pc:sldChg>
      <pc:sldChg chg="del">
        <pc:chgData name="Rennenberg, Isabelle T." userId="1b0cd106-800f-48c1-b73c-90c4faab829b" providerId="ADAL" clId="{82AC41E3-7F5B-4DC9-9F50-609BB2E6585E}" dt="2023-12-10T19:54:40.483" v="4184" actId="2696"/>
        <pc:sldMkLst>
          <pc:docMk/>
          <pc:sldMk cId="1417396711" sldId="280"/>
        </pc:sldMkLst>
      </pc:sldChg>
      <pc:sldChg chg="del">
        <pc:chgData name="Rennenberg, Isabelle T." userId="1b0cd106-800f-48c1-b73c-90c4faab829b" providerId="ADAL" clId="{82AC41E3-7F5B-4DC9-9F50-609BB2E6585E}" dt="2023-12-10T19:54:40.483" v="4184" actId="2696"/>
        <pc:sldMkLst>
          <pc:docMk/>
          <pc:sldMk cId="3477453048" sldId="282"/>
        </pc:sldMkLst>
      </pc:sldChg>
      <pc:sldChg chg="del">
        <pc:chgData name="Rennenberg, Isabelle T." userId="1b0cd106-800f-48c1-b73c-90c4faab829b" providerId="ADAL" clId="{82AC41E3-7F5B-4DC9-9F50-609BB2E6585E}" dt="2023-12-10T19:54:28.951" v="4183" actId="2696"/>
        <pc:sldMkLst>
          <pc:docMk/>
          <pc:sldMk cId="3396266754" sldId="283"/>
        </pc:sldMkLst>
      </pc:sldChg>
      <pc:sldChg chg="del">
        <pc:chgData name="Rennenberg, Isabelle T." userId="1b0cd106-800f-48c1-b73c-90c4faab829b" providerId="ADAL" clId="{82AC41E3-7F5B-4DC9-9F50-609BB2E6585E}" dt="2023-12-10T19:54:45.240" v="4185" actId="2696"/>
        <pc:sldMkLst>
          <pc:docMk/>
          <pc:sldMk cId="57897592" sldId="287"/>
        </pc:sldMkLst>
      </pc:sldChg>
      <pc:sldChg chg="del">
        <pc:chgData name="Rennenberg, Isabelle T." userId="1b0cd106-800f-48c1-b73c-90c4faab829b" providerId="ADAL" clId="{82AC41E3-7F5B-4DC9-9F50-609BB2E6585E}" dt="2023-12-10T19:54:12.022" v="4181" actId="2696"/>
        <pc:sldMkLst>
          <pc:docMk/>
          <pc:sldMk cId="1844941827" sldId="289"/>
        </pc:sldMkLst>
      </pc:sldChg>
      <pc:sldChg chg="addSp delSp modSp del mod">
        <pc:chgData name="Rennenberg, Isabelle T." userId="1b0cd106-800f-48c1-b73c-90c4faab829b" providerId="ADAL" clId="{82AC41E3-7F5B-4DC9-9F50-609BB2E6585E}" dt="2023-12-10T19:54:40.483" v="4184" actId="2696"/>
        <pc:sldMkLst>
          <pc:docMk/>
          <pc:sldMk cId="404854312" sldId="292"/>
        </pc:sldMkLst>
        <pc:spChg chg="mod">
          <ac:chgData name="Rennenberg, Isabelle T." userId="1b0cd106-800f-48c1-b73c-90c4faab829b" providerId="ADAL" clId="{82AC41E3-7F5B-4DC9-9F50-609BB2E6585E}" dt="2023-12-10T18:28:26.444" v="2339" actId="1076"/>
          <ac:spMkLst>
            <pc:docMk/>
            <pc:sldMk cId="404854312" sldId="292"/>
            <ac:spMk id="2" creationId="{5864BC4F-3D59-464A-857E-6F155B368ED7}"/>
          </ac:spMkLst>
        </pc:spChg>
        <pc:spChg chg="add del mod">
          <ac:chgData name="Rennenberg, Isabelle T." userId="1b0cd106-800f-48c1-b73c-90c4faab829b" providerId="ADAL" clId="{82AC41E3-7F5B-4DC9-9F50-609BB2E6585E}" dt="2023-12-10T18:28:33.375" v="2341" actId="478"/>
          <ac:spMkLst>
            <pc:docMk/>
            <pc:sldMk cId="404854312" sldId="292"/>
            <ac:spMk id="4" creationId="{2A4A9642-EB4E-E93E-D09C-CC80A600BED2}"/>
          </ac:spMkLst>
        </pc:spChg>
        <pc:spChg chg="del">
          <ac:chgData name="Rennenberg, Isabelle T." userId="1b0cd106-800f-48c1-b73c-90c4faab829b" providerId="ADAL" clId="{82AC41E3-7F5B-4DC9-9F50-609BB2E6585E}" dt="2023-12-10T18:30:13.815" v="2349" actId="478"/>
          <ac:spMkLst>
            <pc:docMk/>
            <pc:sldMk cId="404854312" sldId="292"/>
            <ac:spMk id="5" creationId="{79C22D8C-87A6-47AD-8D29-FBBA539EDBE2}"/>
          </ac:spMkLst>
        </pc:spChg>
        <pc:spChg chg="del">
          <ac:chgData name="Rennenberg, Isabelle T." userId="1b0cd106-800f-48c1-b73c-90c4faab829b" providerId="ADAL" clId="{82AC41E3-7F5B-4DC9-9F50-609BB2E6585E}" dt="2023-12-10T18:28:31.046" v="2340" actId="478"/>
          <ac:spMkLst>
            <pc:docMk/>
            <pc:sldMk cId="404854312" sldId="292"/>
            <ac:spMk id="9" creationId="{8C1455DF-5CEC-44A2-A92D-8E901D15B7CC}"/>
          </ac:spMkLst>
        </pc:spChg>
        <pc:spChg chg="del">
          <ac:chgData name="Rennenberg, Isabelle T." userId="1b0cd106-800f-48c1-b73c-90c4faab829b" providerId="ADAL" clId="{82AC41E3-7F5B-4DC9-9F50-609BB2E6585E}" dt="2023-12-10T18:28:36.573" v="2342" actId="478"/>
          <ac:spMkLst>
            <pc:docMk/>
            <pc:sldMk cId="404854312" sldId="292"/>
            <ac:spMk id="10" creationId="{7C7E7B18-D05F-4C44-8718-8C671160FC98}"/>
          </ac:spMkLst>
        </pc:spChg>
        <pc:spChg chg="del">
          <ac:chgData name="Rennenberg, Isabelle T." userId="1b0cd106-800f-48c1-b73c-90c4faab829b" providerId="ADAL" clId="{82AC41E3-7F5B-4DC9-9F50-609BB2E6585E}" dt="2023-12-10T18:28:36.573" v="2342" actId="478"/>
          <ac:spMkLst>
            <pc:docMk/>
            <pc:sldMk cId="404854312" sldId="292"/>
            <ac:spMk id="11" creationId="{C4EAD5C6-02F0-4D27-8D85-1BD5EA833D6F}"/>
          </ac:spMkLst>
        </pc:spChg>
        <pc:spChg chg="add del mod">
          <ac:chgData name="Rennenberg, Isabelle T." userId="1b0cd106-800f-48c1-b73c-90c4faab829b" providerId="ADAL" clId="{82AC41E3-7F5B-4DC9-9F50-609BB2E6585E}" dt="2023-12-10T18:28:38.805" v="2343" actId="478"/>
          <ac:spMkLst>
            <pc:docMk/>
            <pc:sldMk cId="404854312" sldId="292"/>
            <ac:spMk id="12" creationId="{5F8F5DDB-D73C-A603-92A4-1F0BB30A7A5F}"/>
          </ac:spMkLst>
        </pc:spChg>
        <pc:spChg chg="add del mod">
          <ac:chgData name="Rennenberg, Isabelle T." userId="1b0cd106-800f-48c1-b73c-90c4faab829b" providerId="ADAL" clId="{82AC41E3-7F5B-4DC9-9F50-609BB2E6585E}" dt="2023-12-10T18:28:38.805" v="2343" actId="478"/>
          <ac:spMkLst>
            <pc:docMk/>
            <pc:sldMk cId="404854312" sldId="292"/>
            <ac:spMk id="14" creationId="{10829E1A-3D39-CE65-6C59-1D75C73F7B29}"/>
          </ac:spMkLst>
        </pc:spChg>
        <pc:spChg chg="mod">
          <ac:chgData name="Rennenberg, Isabelle T." userId="1b0cd106-800f-48c1-b73c-90c4faab829b" providerId="ADAL" clId="{82AC41E3-7F5B-4DC9-9F50-609BB2E6585E}" dt="2023-12-10T18:30:23.965" v="2367" actId="20577"/>
          <ac:spMkLst>
            <pc:docMk/>
            <pc:sldMk cId="404854312" sldId="292"/>
            <ac:spMk id="20" creationId="{BC46925A-8382-42EB-891C-DBB4EAAA33F8}"/>
          </ac:spMkLst>
        </pc:spChg>
        <pc:spChg chg="del">
          <ac:chgData name="Rennenberg, Isabelle T." userId="1b0cd106-800f-48c1-b73c-90c4faab829b" providerId="ADAL" clId="{82AC41E3-7F5B-4DC9-9F50-609BB2E6585E}" dt="2023-12-10T18:30:26.478" v="2368" actId="478"/>
          <ac:spMkLst>
            <pc:docMk/>
            <pc:sldMk cId="404854312" sldId="292"/>
            <ac:spMk id="23" creationId="{649BF20C-562E-400E-BEA6-1D5F81F2FE44}"/>
          </ac:spMkLst>
        </pc:spChg>
        <pc:spChg chg="add mod">
          <ac:chgData name="Rennenberg, Isabelle T." userId="1b0cd106-800f-48c1-b73c-90c4faab829b" providerId="ADAL" clId="{82AC41E3-7F5B-4DC9-9F50-609BB2E6585E}" dt="2023-12-10T18:30:37.524" v="2369" actId="1076"/>
          <ac:spMkLst>
            <pc:docMk/>
            <pc:sldMk cId="404854312" sldId="292"/>
            <ac:spMk id="26" creationId="{4A534121-2C6B-8192-AD9E-E9BAA4D5AE43}"/>
          </ac:spMkLst>
        </pc:spChg>
        <pc:picChg chg="add del mod">
          <ac:chgData name="Rennenberg, Isabelle T." userId="1b0cd106-800f-48c1-b73c-90c4faab829b" providerId="ADAL" clId="{82AC41E3-7F5B-4DC9-9F50-609BB2E6585E}" dt="2023-12-10T18:32:36.444" v="2400" actId="21"/>
          <ac:picMkLst>
            <pc:docMk/>
            <pc:sldMk cId="404854312" sldId="292"/>
            <ac:picMk id="16" creationId="{D214531F-4DF5-E8F3-FB56-861282403F32}"/>
          </ac:picMkLst>
        </pc:picChg>
        <pc:picChg chg="add del mod">
          <ac:chgData name="Rennenberg, Isabelle T." userId="1b0cd106-800f-48c1-b73c-90c4faab829b" providerId="ADAL" clId="{82AC41E3-7F5B-4DC9-9F50-609BB2E6585E}" dt="2023-12-10T18:32:41.414" v="2403" actId="21"/>
          <ac:picMkLst>
            <pc:docMk/>
            <pc:sldMk cId="404854312" sldId="292"/>
            <ac:picMk id="18" creationId="{E5F13484-17D6-2C92-C2FD-4D72AC54AC8C}"/>
          </ac:picMkLst>
        </pc:picChg>
      </pc:sldChg>
      <pc:sldChg chg="del">
        <pc:chgData name="Rennenberg, Isabelle T." userId="1b0cd106-800f-48c1-b73c-90c4faab829b" providerId="ADAL" clId="{82AC41E3-7F5B-4DC9-9F50-609BB2E6585E}" dt="2023-12-10T19:54:40.483" v="4184" actId="2696"/>
        <pc:sldMkLst>
          <pc:docMk/>
          <pc:sldMk cId="1057409390" sldId="293"/>
        </pc:sldMkLst>
      </pc:sldChg>
      <pc:sldChg chg="addSp delSp modSp new mod">
        <pc:chgData name="Rennenberg, Isabelle T." userId="1b0cd106-800f-48c1-b73c-90c4faab829b" providerId="ADAL" clId="{82AC41E3-7F5B-4DC9-9F50-609BB2E6585E}" dt="2023-12-10T18:12:06.721" v="2307" actId="20577"/>
        <pc:sldMkLst>
          <pc:docMk/>
          <pc:sldMk cId="4221211304" sldId="294"/>
        </pc:sldMkLst>
        <pc:spChg chg="mod">
          <ac:chgData name="Rennenberg, Isabelle T." userId="1b0cd106-800f-48c1-b73c-90c4faab829b" providerId="ADAL" clId="{82AC41E3-7F5B-4DC9-9F50-609BB2E6585E}" dt="2023-12-10T18:07:08.801" v="1794" actId="1076"/>
          <ac:spMkLst>
            <pc:docMk/>
            <pc:sldMk cId="4221211304" sldId="294"/>
            <ac:spMk id="2" creationId="{46251E7B-EA53-DDCF-9D0A-74B2C4D9E9C0}"/>
          </ac:spMkLst>
        </pc:spChg>
        <pc:spChg chg="del">
          <ac:chgData name="Rennenberg, Isabelle T." userId="1b0cd106-800f-48c1-b73c-90c4faab829b" providerId="ADAL" clId="{82AC41E3-7F5B-4DC9-9F50-609BB2E6585E}" dt="2023-12-10T18:06:59.501" v="1764" actId="478"/>
          <ac:spMkLst>
            <pc:docMk/>
            <pc:sldMk cId="4221211304" sldId="294"/>
            <ac:spMk id="3" creationId="{735D384B-D07D-EE3B-B746-43D1DFD2482A}"/>
          </ac:spMkLst>
        </pc:spChg>
        <pc:spChg chg="del">
          <ac:chgData name="Rennenberg, Isabelle T." userId="1b0cd106-800f-48c1-b73c-90c4faab829b" providerId="ADAL" clId="{82AC41E3-7F5B-4DC9-9F50-609BB2E6585E}" dt="2023-12-10T18:06:59.501" v="1764" actId="478"/>
          <ac:spMkLst>
            <pc:docMk/>
            <pc:sldMk cId="4221211304" sldId="294"/>
            <ac:spMk id="4" creationId="{53925FBE-9204-0DF4-8336-42D3012BFA3E}"/>
          </ac:spMkLst>
        </pc:spChg>
        <pc:spChg chg="del">
          <ac:chgData name="Rennenberg, Isabelle T." userId="1b0cd106-800f-48c1-b73c-90c4faab829b" providerId="ADAL" clId="{82AC41E3-7F5B-4DC9-9F50-609BB2E6585E}" dt="2023-12-10T18:06:59.501" v="1764" actId="478"/>
          <ac:spMkLst>
            <pc:docMk/>
            <pc:sldMk cId="4221211304" sldId="294"/>
            <ac:spMk id="5" creationId="{882B418E-156D-BF42-00E2-9C792094B507}"/>
          </ac:spMkLst>
        </pc:spChg>
        <pc:spChg chg="del">
          <ac:chgData name="Rennenberg, Isabelle T." userId="1b0cd106-800f-48c1-b73c-90c4faab829b" providerId="ADAL" clId="{82AC41E3-7F5B-4DC9-9F50-609BB2E6585E}" dt="2023-12-10T18:06:59.501" v="1764" actId="478"/>
          <ac:spMkLst>
            <pc:docMk/>
            <pc:sldMk cId="4221211304" sldId="294"/>
            <ac:spMk id="6" creationId="{AD05017E-AC93-FE10-0715-87D99D5CB3F2}"/>
          </ac:spMkLst>
        </pc:spChg>
        <pc:spChg chg="del">
          <ac:chgData name="Rennenberg, Isabelle T." userId="1b0cd106-800f-48c1-b73c-90c4faab829b" providerId="ADAL" clId="{82AC41E3-7F5B-4DC9-9F50-609BB2E6585E}" dt="2023-12-10T18:06:59.501" v="1764" actId="478"/>
          <ac:spMkLst>
            <pc:docMk/>
            <pc:sldMk cId="4221211304" sldId="294"/>
            <ac:spMk id="7" creationId="{9D3E9EE4-7428-9D87-CF94-DB3FECD6110C}"/>
          </ac:spMkLst>
        </pc:spChg>
        <pc:spChg chg="del">
          <ac:chgData name="Rennenberg, Isabelle T." userId="1b0cd106-800f-48c1-b73c-90c4faab829b" providerId="ADAL" clId="{82AC41E3-7F5B-4DC9-9F50-609BB2E6585E}" dt="2023-12-10T18:06:59.501" v="1764" actId="478"/>
          <ac:spMkLst>
            <pc:docMk/>
            <pc:sldMk cId="4221211304" sldId="294"/>
            <ac:spMk id="8" creationId="{C3AF7251-C4E8-C3C6-4653-9DC2DA8DAC7F}"/>
          </ac:spMkLst>
        </pc:spChg>
        <pc:spChg chg="del">
          <ac:chgData name="Rennenberg, Isabelle T." userId="1b0cd106-800f-48c1-b73c-90c4faab829b" providerId="ADAL" clId="{82AC41E3-7F5B-4DC9-9F50-609BB2E6585E}" dt="2023-12-10T18:06:59.501" v="1764" actId="478"/>
          <ac:spMkLst>
            <pc:docMk/>
            <pc:sldMk cId="4221211304" sldId="294"/>
            <ac:spMk id="9" creationId="{36FFE3DB-7314-856B-7ED2-992588080350}"/>
          </ac:spMkLst>
        </pc:spChg>
        <pc:spChg chg="del">
          <ac:chgData name="Rennenberg, Isabelle T." userId="1b0cd106-800f-48c1-b73c-90c4faab829b" providerId="ADAL" clId="{82AC41E3-7F5B-4DC9-9F50-609BB2E6585E}" dt="2023-12-10T18:06:59.501" v="1764" actId="478"/>
          <ac:spMkLst>
            <pc:docMk/>
            <pc:sldMk cId="4221211304" sldId="294"/>
            <ac:spMk id="10" creationId="{F8255C51-D13B-FBCE-D7E4-04F526B1D0F1}"/>
          </ac:spMkLst>
        </pc:spChg>
        <pc:spChg chg="add mod">
          <ac:chgData name="Rennenberg, Isabelle T." userId="1b0cd106-800f-48c1-b73c-90c4faab829b" providerId="ADAL" clId="{82AC41E3-7F5B-4DC9-9F50-609BB2E6585E}" dt="2023-12-10T18:10:01.721" v="1943" actId="20577"/>
          <ac:spMkLst>
            <pc:docMk/>
            <pc:sldMk cId="4221211304" sldId="294"/>
            <ac:spMk id="18" creationId="{CC13E7AA-C7A5-36CA-54DD-D9D373ADF839}"/>
          </ac:spMkLst>
        </pc:spChg>
        <pc:spChg chg="add mod">
          <ac:chgData name="Rennenberg, Isabelle T." userId="1b0cd106-800f-48c1-b73c-90c4faab829b" providerId="ADAL" clId="{82AC41E3-7F5B-4DC9-9F50-609BB2E6585E}" dt="2023-12-10T18:10:57.496" v="2123" actId="1076"/>
          <ac:spMkLst>
            <pc:docMk/>
            <pc:sldMk cId="4221211304" sldId="294"/>
            <ac:spMk id="19" creationId="{F9BE7507-AED3-6028-A12F-2E6F23EC5681}"/>
          </ac:spMkLst>
        </pc:spChg>
        <pc:spChg chg="add mod">
          <ac:chgData name="Rennenberg, Isabelle T." userId="1b0cd106-800f-48c1-b73c-90c4faab829b" providerId="ADAL" clId="{82AC41E3-7F5B-4DC9-9F50-609BB2E6585E}" dt="2023-12-10T18:12:06.721" v="2307" actId="20577"/>
          <ac:spMkLst>
            <pc:docMk/>
            <pc:sldMk cId="4221211304" sldId="294"/>
            <ac:spMk id="22" creationId="{53FAD0B8-28C9-79A7-B8CC-F75E8838729E}"/>
          </ac:spMkLst>
        </pc:spChg>
        <pc:picChg chg="add mod">
          <ac:chgData name="Rennenberg, Isabelle T." userId="1b0cd106-800f-48c1-b73c-90c4faab829b" providerId="ADAL" clId="{82AC41E3-7F5B-4DC9-9F50-609BB2E6585E}" dt="2023-12-10T18:07:20.531" v="1796" actId="1076"/>
          <ac:picMkLst>
            <pc:docMk/>
            <pc:sldMk cId="4221211304" sldId="294"/>
            <ac:picMk id="15" creationId="{AD03952C-2B70-FD90-A442-6D25888DAF47}"/>
          </ac:picMkLst>
        </pc:picChg>
        <pc:picChg chg="add mod">
          <ac:chgData name="Rennenberg, Isabelle T." userId="1b0cd106-800f-48c1-b73c-90c4faab829b" providerId="ADAL" clId="{82AC41E3-7F5B-4DC9-9F50-609BB2E6585E}" dt="2023-12-10T18:09:00.111" v="1798" actId="1076"/>
          <ac:picMkLst>
            <pc:docMk/>
            <pc:sldMk cId="4221211304" sldId="294"/>
            <ac:picMk id="17" creationId="{B81EE370-D568-D0C9-B89E-A045C14D5354}"/>
          </ac:picMkLst>
        </pc:picChg>
        <pc:picChg chg="add mod">
          <ac:chgData name="Rennenberg, Isabelle T." userId="1b0cd106-800f-48c1-b73c-90c4faab829b" providerId="ADAL" clId="{82AC41E3-7F5B-4DC9-9F50-609BB2E6585E}" dt="2023-12-10T18:11:11.681" v="2125" actId="1076"/>
          <ac:picMkLst>
            <pc:docMk/>
            <pc:sldMk cId="4221211304" sldId="294"/>
            <ac:picMk id="21" creationId="{B31E8AFE-DB83-6349-13EC-5B82F3E82425}"/>
          </ac:picMkLst>
        </pc:picChg>
      </pc:sldChg>
      <pc:sldChg chg="modSp add del mod">
        <pc:chgData name="Rennenberg, Isabelle T." userId="1b0cd106-800f-48c1-b73c-90c4faab829b" providerId="ADAL" clId="{82AC41E3-7F5B-4DC9-9F50-609BB2E6585E}" dt="2023-12-10T19:54:40.483" v="4184" actId="2696"/>
        <pc:sldMkLst>
          <pc:docMk/>
          <pc:sldMk cId="3023789526" sldId="295"/>
        </pc:sldMkLst>
        <pc:spChg chg="mod">
          <ac:chgData name="Rennenberg, Isabelle T." userId="1b0cd106-800f-48c1-b73c-90c4faab829b" providerId="ADAL" clId="{82AC41E3-7F5B-4DC9-9F50-609BB2E6585E}" dt="2023-12-10T18:31:49.354" v="2372" actId="20577"/>
          <ac:spMkLst>
            <pc:docMk/>
            <pc:sldMk cId="3023789526" sldId="295"/>
            <ac:spMk id="2" creationId="{5864BC4F-3D59-464A-857E-6F155B368ED7}"/>
          </ac:spMkLst>
        </pc:spChg>
      </pc:sldChg>
      <pc:sldChg chg="addSp delSp modSp add mod ord">
        <pc:chgData name="Rennenberg, Isabelle T." userId="1b0cd106-800f-48c1-b73c-90c4faab829b" providerId="ADAL" clId="{82AC41E3-7F5B-4DC9-9F50-609BB2E6585E}" dt="2023-12-10T18:38:31.318" v="2440" actId="1036"/>
        <pc:sldMkLst>
          <pc:docMk/>
          <pc:sldMk cId="1259323276" sldId="296"/>
        </pc:sldMkLst>
        <pc:spChg chg="mod">
          <ac:chgData name="Rennenberg, Isabelle T." userId="1b0cd106-800f-48c1-b73c-90c4faab829b" providerId="ADAL" clId="{82AC41E3-7F5B-4DC9-9F50-609BB2E6585E}" dt="2023-12-10T18:35:43.804" v="2431" actId="1076"/>
          <ac:spMkLst>
            <pc:docMk/>
            <pc:sldMk cId="1259323276" sldId="296"/>
            <ac:spMk id="2" creationId="{5CE54ABB-4929-4810-950B-2DAEA0A5BAB4}"/>
          </ac:spMkLst>
        </pc:spChg>
        <pc:picChg chg="add del mod">
          <ac:chgData name="Rennenberg, Isabelle T." userId="1b0cd106-800f-48c1-b73c-90c4faab829b" providerId="ADAL" clId="{82AC41E3-7F5B-4DC9-9F50-609BB2E6585E}" dt="2023-12-10T18:35:25.156" v="2428" actId="478"/>
          <ac:picMkLst>
            <pc:docMk/>
            <pc:sldMk cId="1259323276" sldId="296"/>
            <ac:picMk id="4" creationId="{8F7B0196-5C1F-665D-E8E3-81898957C79B}"/>
          </ac:picMkLst>
        </pc:picChg>
        <pc:picChg chg="add mod">
          <ac:chgData name="Rennenberg, Isabelle T." userId="1b0cd106-800f-48c1-b73c-90c4faab829b" providerId="ADAL" clId="{82AC41E3-7F5B-4DC9-9F50-609BB2E6585E}" dt="2023-12-10T18:38:31.318" v="2440" actId="1036"/>
          <ac:picMkLst>
            <pc:docMk/>
            <pc:sldMk cId="1259323276" sldId="296"/>
            <ac:picMk id="6" creationId="{D8EB5FE7-E01E-830A-1E44-2E1D56184256}"/>
          </ac:picMkLst>
        </pc:picChg>
        <pc:picChg chg="add mod">
          <ac:chgData name="Rennenberg, Isabelle T." userId="1b0cd106-800f-48c1-b73c-90c4faab829b" providerId="ADAL" clId="{82AC41E3-7F5B-4DC9-9F50-609BB2E6585E}" dt="2023-12-10T18:38:20.409" v="2436" actId="1076"/>
          <ac:picMkLst>
            <pc:docMk/>
            <pc:sldMk cId="1259323276" sldId="296"/>
            <ac:picMk id="8" creationId="{96BF05FD-A79D-21F6-BA8C-FAA85DD06F83}"/>
          </ac:picMkLst>
        </pc:picChg>
        <pc:picChg chg="del">
          <ac:chgData name="Rennenberg, Isabelle T." userId="1b0cd106-800f-48c1-b73c-90c4faab829b" providerId="ADAL" clId="{82AC41E3-7F5B-4DC9-9F50-609BB2E6585E}" dt="2023-12-10T18:33:28.194" v="2423" actId="478"/>
          <ac:picMkLst>
            <pc:docMk/>
            <pc:sldMk cId="1259323276" sldId="296"/>
            <ac:picMk id="24" creationId="{B3554911-DDDF-5E86-9579-2A2A82D3B3A0}"/>
          </ac:picMkLst>
        </pc:picChg>
        <pc:picChg chg="del">
          <ac:chgData name="Rennenberg, Isabelle T." userId="1b0cd106-800f-48c1-b73c-90c4faab829b" providerId="ADAL" clId="{82AC41E3-7F5B-4DC9-9F50-609BB2E6585E}" dt="2023-12-10T18:33:11.786" v="2418" actId="478"/>
          <ac:picMkLst>
            <pc:docMk/>
            <pc:sldMk cId="1259323276" sldId="296"/>
            <ac:picMk id="25" creationId="{625A8A71-BD6E-EFC0-620A-BA6C998C33B6}"/>
          </ac:picMkLst>
        </pc:picChg>
      </pc:sldChg>
      <pc:sldChg chg="addSp delSp modSp new mod">
        <pc:chgData name="Rennenberg, Isabelle T." userId="1b0cd106-800f-48c1-b73c-90c4faab829b" providerId="ADAL" clId="{82AC41E3-7F5B-4DC9-9F50-609BB2E6585E}" dt="2023-12-10T19:31:34.748" v="3249" actId="20577"/>
        <pc:sldMkLst>
          <pc:docMk/>
          <pc:sldMk cId="1135298097" sldId="297"/>
        </pc:sldMkLst>
        <pc:spChg chg="mod">
          <ac:chgData name="Rennenberg, Isabelle T." userId="1b0cd106-800f-48c1-b73c-90c4faab829b" providerId="ADAL" clId="{82AC41E3-7F5B-4DC9-9F50-609BB2E6585E}" dt="2023-12-10T18:41:30.204" v="2489" actId="20577"/>
          <ac:spMkLst>
            <pc:docMk/>
            <pc:sldMk cId="1135298097" sldId="297"/>
            <ac:spMk id="2" creationId="{A244ACCA-77A2-B653-8863-67775BC8526F}"/>
          </ac:spMkLst>
        </pc:spChg>
        <pc:spChg chg="mod">
          <ac:chgData name="Rennenberg, Isabelle T." userId="1b0cd106-800f-48c1-b73c-90c4faab829b" providerId="ADAL" clId="{82AC41E3-7F5B-4DC9-9F50-609BB2E6585E}" dt="2023-12-10T19:16:30.318" v="2892" actId="1076"/>
          <ac:spMkLst>
            <pc:docMk/>
            <pc:sldMk cId="1135298097" sldId="297"/>
            <ac:spMk id="3" creationId="{865A66F1-6626-3AF2-9212-85A18EDC4AF8}"/>
          </ac:spMkLst>
        </pc:spChg>
        <pc:spChg chg="del">
          <ac:chgData name="Rennenberg, Isabelle T." userId="1b0cd106-800f-48c1-b73c-90c4faab829b" providerId="ADAL" clId="{82AC41E3-7F5B-4DC9-9F50-609BB2E6585E}" dt="2023-12-10T18:41:58.022" v="2557" actId="478"/>
          <ac:spMkLst>
            <pc:docMk/>
            <pc:sldMk cId="1135298097" sldId="297"/>
            <ac:spMk id="4" creationId="{9BC2237B-9A25-C271-5390-1AFA50051C3F}"/>
          </ac:spMkLst>
        </pc:spChg>
        <pc:spChg chg="mod">
          <ac:chgData name="Rennenberg, Isabelle T." userId="1b0cd106-800f-48c1-b73c-90c4faab829b" providerId="ADAL" clId="{82AC41E3-7F5B-4DC9-9F50-609BB2E6585E}" dt="2023-12-10T19:31:34.748" v="3249" actId="20577"/>
          <ac:spMkLst>
            <pc:docMk/>
            <pc:sldMk cId="1135298097" sldId="297"/>
            <ac:spMk id="5" creationId="{B4ED6E55-F29E-DEC7-AAF5-12F66BE0B75D}"/>
          </ac:spMkLst>
        </pc:spChg>
        <pc:spChg chg="del">
          <ac:chgData name="Rennenberg, Isabelle T." userId="1b0cd106-800f-48c1-b73c-90c4faab829b" providerId="ADAL" clId="{82AC41E3-7F5B-4DC9-9F50-609BB2E6585E}" dt="2023-12-10T18:42:00.054" v="2558" actId="478"/>
          <ac:spMkLst>
            <pc:docMk/>
            <pc:sldMk cId="1135298097" sldId="297"/>
            <ac:spMk id="6" creationId="{3EB66A3F-AFE3-3493-FF1E-96B783AB7F68}"/>
          </ac:spMkLst>
        </pc:spChg>
        <pc:spChg chg="del">
          <ac:chgData name="Rennenberg, Isabelle T." userId="1b0cd106-800f-48c1-b73c-90c4faab829b" providerId="ADAL" clId="{82AC41E3-7F5B-4DC9-9F50-609BB2E6585E}" dt="2023-12-10T18:56:03.607" v="2602" actId="478"/>
          <ac:spMkLst>
            <pc:docMk/>
            <pc:sldMk cId="1135298097" sldId="297"/>
            <ac:spMk id="7" creationId="{D51D5EE8-356F-874F-4A15-A67596F75D1E}"/>
          </ac:spMkLst>
        </pc:spChg>
        <pc:spChg chg="del">
          <ac:chgData name="Rennenberg, Isabelle T." userId="1b0cd106-800f-48c1-b73c-90c4faab829b" providerId="ADAL" clId="{82AC41E3-7F5B-4DC9-9F50-609BB2E6585E}" dt="2023-12-10T18:56:02.655" v="2601" actId="478"/>
          <ac:spMkLst>
            <pc:docMk/>
            <pc:sldMk cId="1135298097" sldId="297"/>
            <ac:spMk id="8" creationId="{D8DFCB01-1149-EB9E-5C10-3B56354D688E}"/>
          </ac:spMkLst>
        </pc:spChg>
        <pc:spChg chg="del">
          <ac:chgData name="Rennenberg, Isabelle T." userId="1b0cd106-800f-48c1-b73c-90c4faab829b" providerId="ADAL" clId="{82AC41E3-7F5B-4DC9-9F50-609BB2E6585E}" dt="2023-12-10T18:56:01.495" v="2600" actId="478"/>
          <ac:spMkLst>
            <pc:docMk/>
            <pc:sldMk cId="1135298097" sldId="297"/>
            <ac:spMk id="9" creationId="{2B7801E2-4A87-B756-8E7A-02BEDB53249E}"/>
          </ac:spMkLst>
        </pc:spChg>
        <pc:picChg chg="add mod">
          <ac:chgData name="Rennenberg, Isabelle T." userId="1b0cd106-800f-48c1-b73c-90c4faab829b" providerId="ADAL" clId="{82AC41E3-7F5B-4DC9-9F50-609BB2E6585E}" dt="2023-12-10T19:16:23.166" v="2890" actId="1076"/>
          <ac:picMkLst>
            <pc:docMk/>
            <pc:sldMk cId="1135298097" sldId="297"/>
            <ac:picMk id="11" creationId="{D9C8CCA8-5A3E-6284-A2F6-66C3FF589A2B}"/>
          </ac:picMkLst>
        </pc:picChg>
        <pc:picChg chg="add mod">
          <ac:chgData name="Rennenberg, Isabelle T." userId="1b0cd106-800f-48c1-b73c-90c4faab829b" providerId="ADAL" clId="{82AC41E3-7F5B-4DC9-9F50-609BB2E6585E}" dt="2023-12-10T19:16:26.116" v="2891" actId="14100"/>
          <ac:picMkLst>
            <pc:docMk/>
            <pc:sldMk cId="1135298097" sldId="297"/>
            <ac:picMk id="13" creationId="{3173960B-F172-8B94-2FCF-21C94CBDE0E2}"/>
          </ac:picMkLst>
        </pc:picChg>
      </pc:sldChg>
      <pc:sldChg chg="addSp delSp modSp add mod ord">
        <pc:chgData name="Rennenberg, Isabelle T." userId="1b0cd106-800f-48c1-b73c-90c4faab829b" providerId="ADAL" clId="{82AC41E3-7F5B-4DC9-9F50-609BB2E6585E}" dt="2023-12-13T00:38:52.174" v="7474" actId="20577"/>
        <pc:sldMkLst>
          <pc:docMk/>
          <pc:sldMk cId="4066118072" sldId="298"/>
        </pc:sldMkLst>
        <pc:spChg chg="mod">
          <ac:chgData name="Rennenberg, Isabelle T." userId="1b0cd106-800f-48c1-b73c-90c4faab829b" providerId="ADAL" clId="{82AC41E3-7F5B-4DC9-9F50-609BB2E6585E}" dt="2023-12-13T00:38:52.174" v="7474" actId="20577"/>
          <ac:spMkLst>
            <pc:docMk/>
            <pc:sldMk cId="4066118072" sldId="298"/>
            <ac:spMk id="3" creationId="{865A66F1-6626-3AF2-9212-85A18EDC4AF8}"/>
          </ac:spMkLst>
        </pc:spChg>
        <pc:spChg chg="mod">
          <ac:chgData name="Rennenberg, Isabelle T." userId="1b0cd106-800f-48c1-b73c-90c4faab829b" providerId="ADAL" clId="{82AC41E3-7F5B-4DC9-9F50-609BB2E6585E}" dt="2023-12-10T19:49:16.241" v="4151" actId="1076"/>
          <ac:spMkLst>
            <pc:docMk/>
            <pc:sldMk cId="4066118072" sldId="298"/>
            <ac:spMk id="5" creationId="{B4ED6E55-F29E-DEC7-AAF5-12F66BE0B75D}"/>
          </ac:spMkLst>
        </pc:spChg>
        <pc:spChg chg="del">
          <ac:chgData name="Rennenberg, Isabelle T." userId="1b0cd106-800f-48c1-b73c-90c4faab829b" providerId="ADAL" clId="{82AC41E3-7F5B-4DC9-9F50-609BB2E6585E}" dt="2023-12-10T19:52:52.218" v="4158" actId="478"/>
          <ac:spMkLst>
            <pc:docMk/>
            <pc:sldMk cId="4066118072" sldId="298"/>
            <ac:spMk id="7" creationId="{D51D5EE8-356F-874F-4A15-A67596F75D1E}"/>
          </ac:spMkLst>
        </pc:spChg>
        <pc:spChg chg="del">
          <ac:chgData name="Rennenberg, Isabelle T." userId="1b0cd106-800f-48c1-b73c-90c4faab829b" providerId="ADAL" clId="{82AC41E3-7F5B-4DC9-9F50-609BB2E6585E}" dt="2023-12-10T19:52:47.744" v="4156" actId="478"/>
          <ac:spMkLst>
            <pc:docMk/>
            <pc:sldMk cId="4066118072" sldId="298"/>
            <ac:spMk id="8" creationId="{D8DFCB01-1149-EB9E-5C10-3B56354D688E}"/>
          </ac:spMkLst>
        </pc:spChg>
        <pc:spChg chg="del">
          <ac:chgData name="Rennenberg, Isabelle T." userId="1b0cd106-800f-48c1-b73c-90c4faab829b" providerId="ADAL" clId="{82AC41E3-7F5B-4DC9-9F50-609BB2E6585E}" dt="2023-12-10T19:52:51.201" v="4157" actId="478"/>
          <ac:spMkLst>
            <pc:docMk/>
            <pc:sldMk cId="4066118072" sldId="298"/>
            <ac:spMk id="9" creationId="{2B7801E2-4A87-B756-8E7A-02BEDB53249E}"/>
          </ac:spMkLst>
        </pc:spChg>
        <pc:picChg chg="add mod">
          <ac:chgData name="Rennenberg, Isabelle T." userId="1b0cd106-800f-48c1-b73c-90c4faab829b" providerId="ADAL" clId="{82AC41E3-7F5B-4DC9-9F50-609BB2E6585E}" dt="2023-12-10T19:52:55.472" v="4161" actId="1076"/>
          <ac:picMkLst>
            <pc:docMk/>
            <pc:sldMk cId="4066118072" sldId="298"/>
            <ac:picMk id="6" creationId="{B0AE88EE-DCDE-0F2D-8370-4A0A0B7B7FBA}"/>
          </ac:picMkLst>
        </pc:picChg>
        <pc:picChg chg="add mod">
          <ac:chgData name="Rennenberg, Isabelle T." userId="1b0cd106-800f-48c1-b73c-90c4faab829b" providerId="ADAL" clId="{82AC41E3-7F5B-4DC9-9F50-609BB2E6585E}" dt="2023-12-10T20:02:33.438" v="4246" actId="14100"/>
          <ac:picMkLst>
            <pc:docMk/>
            <pc:sldMk cId="4066118072" sldId="298"/>
            <ac:picMk id="11" creationId="{ADACDD7B-3838-8937-879C-7DB46DBCC068}"/>
          </ac:picMkLst>
        </pc:picChg>
      </pc:sldChg>
      <pc:sldChg chg="new del">
        <pc:chgData name="Rennenberg, Isabelle T." userId="1b0cd106-800f-48c1-b73c-90c4faab829b" providerId="ADAL" clId="{82AC41E3-7F5B-4DC9-9F50-609BB2E6585E}" dt="2023-12-10T19:10:00.946" v="2607" actId="680"/>
        <pc:sldMkLst>
          <pc:docMk/>
          <pc:sldMk cId="1564022392" sldId="299"/>
        </pc:sldMkLst>
      </pc:sldChg>
      <pc:sldChg chg="addSp delSp modSp new mod ord">
        <pc:chgData name="Rennenberg, Isabelle T." userId="1b0cd106-800f-48c1-b73c-90c4faab829b" providerId="ADAL" clId="{82AC41E3-7F5B-4DC9-9F50-609BB2E6585E}" dt="2023-12-13T00:34:12.572" v="7469" actId="1076"/>
        <pc:sldMkLst>
          <pc:docMk/>
          <pc:sldMk cId="2121009819" sldId="299"/>
        </pc:sldMkLst>
        <pc:spChg chg="mod">
          <ac:chgData name="Rennenberg, Isabelle T." userId="1b0cd106-800f-48c1-b73c-90c4faab829b" providerId="ADAL" clId="{82AC41E3-7F5B-4DC9-9F50-609BB2E6585E}" dt="2023-12-12T23:32:59.894" v="6435" actId="1076"/>
          <ac:spMkLst>
            <pc:docMk/>
            <pc:sldMk cId="2121009819" sldId="299"/>
            <ac:spMk id="2" creationId="{C0C8992D-D0FE-9E6B-1CF7-DF116088FDF5}"/>
          </ac:spMkLst>
        </pc:spChg>
        <pc:spChg chg="del">
          <ac:chgData name="Rennenberg, Isabelle T." userId="1b0cd106-800f-48c1-b73c-90c4faab829b" providerId="ADAL" clId="{82AC41E3-7F5B-4DC9-9F50-609BB2E6585E}" dt="2023-12-10T19:11:58.893" v="2621" actId="478"/>
          <ac:spMkLst>
            <pc:docMk/>
            <pc:sldMk cId="2121009819" sldId="299"/>
            <ac:spMk id="3" creationId="{46AF30B8-30C5-2337-2FD5-CAFD0D5AEEF4}"/>
          </ac:spMkLst>
        </pc:spChg>
        <pc:spChg chg="del">
          <ac:chgData name="Rennenberg, Isabelle T." userId="1b0cd106-800f-48c1-b73c-90c4faab829b" providerId="ADAL" clId="{82AC41E3-7F5B-4DC9-9F50-609BB2E6585E}" dt="2023-12-10T19:11:56.987" v="2620" actId="478"/>
          <ac:spMkLst>
            <pc:docMk/>
            <pc:sldMk cId="2121009819" sldId="299"/>
            <ac:spMk id="4" creationId="{42F2D1B5-9F58-142A-E30C-20F5B792527C}"/>
          </ac:spMkLst>
        </pc:spChg>
        <pc:spChg chg="del">
          <ac:chgData name="Rennenberg, Isabelle T." userId="1b0cd106-800f-48c1-b73c-90c4faab829b" providerId="ADAL" clId="{82AC41E3-7F5B-4DC9-9F50-609BB2E6585E}" dt="2023-12-10T19:11:56.100" v="2619" actId="478"/>
          <ac:spMkLst>
            <pc:docMk/>
            <pc:sldMk cId="2121009819" sldId="299"/>
            <ac:spMk id="5" creationId="{28F208C8-CF97-BE90-8ECB-BFCE3AFA6BC1}"/>
          </ac:spMkLst>
        </pc:spChg>
        <pc:spChg chg="del">
          <ac:chgData name="Rennenberg, Isabelle T." userId="1b0cd106-800f-48c1-b73c-90c4faab829b" providerId="ADAL" clId="{82AC41E3-7F5B-4DC9-9F50-609BB2E6585E}" dt="2023-12-10T19:11:14.725" v="2612" actId="478"/>
          <ac:spMkLst>
            <pc:docMk/>
            <pc:sldMk cId="2121009819" sldId="299"/>
            <ac:spMk id="6" creationId="{3C27647B-8D61-F6C6-1995-E1636BEF7969}"/>
          </ac:spMkLst>
        </pc:spChg>
        <pc:spChg chg="add mod">
          <ac:chgData name="Rennenberg, Isabelle T." userId="1b0cd106-800f-48c1-b73c-90c4faab829b" providerId="ADAL" clId="{82AC41E3-7F5B-4DC9-9F50-609BB2E6585E}" dt="2023-12-13T00:34:12.572" v="7469" actId="1076"/>
          <ac:spMkLst>
            <pc:docMk/>
            <pc:sldMk cId="2121009819" sldId="299"/>
            <ac:spMk id="7" creationId="{5C6F2118-BC05-2A01-7470-A74CBB587BBF}"/>
          </ac:spMkLst>
        </pc:spChg>
        <pc:spChg chg="add mod">
          <ac:chgData name="Rennenberg, Isabelle T." userId="1b0cd106-800f-48c1-b73c-90c4faab829b" providerId="ADAL" clId="{82AC41E3-7F5B-4DC9-9F50-609BB2E6585E}" dt="2023-12-11T00:43:48.596" v="5643" actId="1076"/>
          <ac:spMkLst>
            <pc:docMk/>
            <pc:sldMk cId="2121009819" sldId="299"/>
            <ac:spMk id="14" creationId="{18680E80-5EE4-2EE3-31AB-28238AA743E4}"/>
          </ac:spMkLst>
        </pc:spChg>
        <pc:spChg chg="add mod">
          <ac:chgData name="Rennenberg, Isabelle T." userId="1b0cd106-800f-48c1-b73c-90c4faab829b" providerId="ADAL" clId="{82AC41E3-7F5B-4DC9-9F50-609BB2E6585E}" dt="2023-12-11T00:43:54.026" v="5645" actId="1076"/>
          <ac:spMkLst>
            <pc:docMk/>
            <pc:sldMk cId="2121009819" sldId="299"/>
            <ac:spMk id="15" creationId="{592A6A8C-3CAA-1C90-AE80-B9C91A6E2813}"/>
          </ac:spMkLst>
        </pc:spChg>
        <pc:spChg chg="add del mod">
          <ac:chgData name="Rennenberg, Isabelle T." userId="1b0cd106-800f-48c1-b73c-90c4faab829b" providerId="ADAL" clId="{82AC41E3-7F5B-4DC9-9F50-609BB2E6585E}" dt="2023-12-10T19:39:53.309" v="3864" actId="478"/>
          <ac:spMkLst>
            <pc:docMk/>
            <pc:sldMk cId="2121009819" sldId="299"/>
            <ac:spMk id="16" creationId="{917B1E7B-DE21-B1DD-C696-92F84E8AFCF3}"/>
          </ac:spMkLst>
        </pc:spChg>
        <pc:spChg chg="add mod">
          <ac:chgData name="Rennenberg, Isabelle T." userId="1b0cd106-800f-48c1-b73c-90c4faab829b" providerId="ADAL" clId="{82AC41E3-7F5B-4DC9-9F50-609BB2E6585E}" dt="2023-12-12T23:33:57.696" v="6447" actId="20577"/>
          <ac:spMkLst>
            <pc:docMk/>
            <pc:sldMk cId="2121009819" sldId="299"/>
            <ac:spMk id="17" creationId="{A5BE98B9-0293-45AA-EBA4-BDC1425D1D80}"/>
          </ac:spMkLst>
        </pc:spChg>
        <pc:spChg chg="add del mod">
          <ac:chgData name="Rennenberg, Isabelle T." userId="1b0cd106-800f-48c1-b73c-90c4faab829b" providerId="ADAL" clId="{82AC41E3-7F5B-4DC9-9F50-609BB2E6585E}" dt="2023-12-13T00:34:04.401" v="7465" actId="478"/>
          <ac:spMkLst>
            <pc:docMk/>
            <pc:sldMk cId="2121009819" sldId="299"/>
            <ac:spMk id="24" creationId="{E5E60FF3-B9A9-1412-6C6A-CC9080934099}"/>
          </ac:spMkLst>
        </pc:spChg>
        <pc:picChg chg="add mod">
          <ac:chgData name="Rennenberg, Isabelle T." userId="1b0cd106-800f-48c1-b73c-90c4faab829b" providerId="ADAL" clId="{82AC41E3-7F5B-4DC9-9F50-609BB2E6585E}" dt="2023-12-13T00:34:10.429" v="7468" actId="1076"/>
          <ac:picMkLst>
            <pc:docMk/>
            <pc:sldMk cId="2121009819" sldId="299"/>
            <ac:picMk id="4" creationId="{49CE65B1-0708-5EF1-A994-A406782E8F45}"/>
          </ac:picMkLst>
        </pc:picChg>
        <pc:picChg chg="add mod">
          <ac:chgData name="Rennenberg, Isabelle T." userId="1b0cd106-800f-48c1-b73c-90c4faab829b" providerId="ADAL" clId="{82AC41E3-7F5B-4DC9-9F50-609BB2E6585E}" dt="2023-12-13T00:34:08.849" v="7467" actId="1076"/>
          <ac:picMkLst>
            <pc:docMk/>
            <pc:sldMk cId="2121009819" sldId="299"/>
            <ac:picMk id="6" creationId="{1C11189D-36D1-FCCC-3A0C-0F8B5275E13D}"/>
          </ac:picMkLst>
        </pc:picChg>
        <pc:picChg chg="add del mod">
          <ac:chgData name="Rennenberg, Isabelle T." userId="1b0cd106-800f-48c1-b73c-90c4faab829b" providerId="ADAL" clId="{82AC41E3-7F5B-4DC9-9F50-609BB2E6585E}" dt="2023-12-10T19:12:00.746" v="2622" actId="478"/>
          <ac:picMkLst>
            <pc:docMk/>
            <pc:sldMk cId="2121009819" sldId="299"/>
            <ac:picMk id="8" creationId="{7B1E3EE8-C681-4508-B46F-2C212582DE6F}"/>
          </ac:picMkLst>
        </pc:picChg>
        <pc:picChg chg="add mod">
          <ac:chgData name="Rennenberg, Isabelle T." userId="1b0cd106-800f-48c1-b73c-90c4faab829b" providerId="ADAL" clId="{82AC41E3-7F5B-4DC9-9F50-609BB2E6585E}" dt="2023-12-11T00:43:39.347" v="5639" actId="1076"/>
          <ac:picMkLst>
            <pc:docMk/>
            <pc:sldMk cId="2121009819" sldId="299"/>
            <ac:picMk id="10" creationId="{C16A4777-2E1A-1B39-3AD8-F9ACA67C0EA9}"/>
          </ac:picMkLst>
        </pc:picChg>
        <pc:picChg chg="add del mod">
          <ac:chgData name="Rennenberg, Isabelle T." userId="1b0cd106-800f-48c1-b73c-90c4faab829b" providerId="ADAL" clId="{82AC41E3-7F5B-4DC9-9F50-609BB2E6585E}" dt="2023-12-13T00:34:02.287" v="7464" actId="478"/>
          <ac:picMkLst>
            <pc:docMk/>
            <pc:sldMk cId="2121009819" sldId="299"/>
            <ac:picMk id="21" creationId="{1511DC13-1929-BA09-7EC0-3115E66B9087}"/>
          </ac:picMkLst>
        </pc:picChg>
        <pc:cxnChg chg="add mod">
          <ac:chgData name="Rennenberg, Isabelle T." userId="1b0cd106-800f-48c1-b73c-90c4faab829b" providerId="ADAL" clId="{82AC41E3-7F5B-4DC9-9F50-609BB2E6585E}" dt="2023-12-11T00:43:51.046" v="5644" actId="1076"/>
          <ac:cxnSpMkLst>
            <pc:docMk/>
            <pc:sldMk cId="2121009819" sldId="299"/>
            <ac:cxnSpMk id="11" creationId="{000E8D81-B4EF-7DF0-AAB5-F63B2379F066}"/>
          </ac:cxnSpMkLst>
        </pc:cxnChg>
        <pc:cxnChg chg="add mod">
          <ac:chgData name="Rennenberg, Isabelle T." userId="1b0cd106-800f-48c1-b73c-90c4faab829b" providerId="ADAL" clId="{82AC41E3-7F5B-4DC9-9F50-609BB2E6585E}" dt="2023-12-11T00:43:46.383" v="5642" actId="14100"/>
          <ac:cxnSpMkLst>
            <pc:docMk/>
            <pc:sldMk cId="2121009819" sldId="299"/>
            <ac:cxnSpMk id="13" creationId="{A6858826-88FC-6EA8-D733-BD1F65B5301A}"/>
          </ac:cxnSpMkLst>
        </pc:cxnChg>
        <pc:cxnChg chg="add del mod">
          <ac:chgData name="Rennenberg, Isabelle T." userId="1b0cd106-800f-48c1-b73c-90c4faab829b" providerId="ADAL" clId="{82AC41E3-7F5B-4DC9-9F50-609BB2E6585E}" dt="2023-12-13T00:34:05.167" v="7466" actId="478"/>
          <ac:cxnSpMkLst>
            <pc:docMk/>
            <pc:sldMk cId="2121009819" sldId="299"/>
            <ac:cxnSpMk id="22" creationId="{74723230-2CD9-A8ED-1AA8-3CE778693F06}"/>
          </ac:cxnSpMkLst>
        </pc:cxnChg>
      </pc:sldChg>
      <pc:sldChg chg="addSp delSp modSp add mod">
        <pc:chgData name="Rennenberg, Isabelle T." userId="1b0cd106-800f-48c1-b73c-90c4faab829b" providerId="ADAL" clId="{82AC41E3-7F5B-4DC9-9F50-609BB2E6585E}" dt="2023-12-12T23:47:14.716" v="6538" actId="1076"/>
        <pc:sldMkLst>
          <pc:docMk/>
          <pc:sldMk cId="3528992885" sldId="300"/>
        </pc:sldMkLst>
        <pc:spChg chg="mod">
          <ac:chgData name="Rennenberg, Isabelle T." userId="1b0cd106-800f-48c1-b73c-90c4faab829b" providerId="ADAL" clId="{82AC41E3-7F5B-4DC9-9F50-609BB2E6585E}" dt="2023-12-12T23:36:48.256" v="6510" actId="1076"/>
          <ac:spMkLst>
            <pc:docMk/>
            <pc:sldMk cId="3528992885" sldId="300"/>
            <ac:spMk id="2" creationId="{C0C8992D-D0FE-9E6B-1CF7-DF116088FDF5}"/>
          </ac:spMkLst>
        </pc:spChg>
        <pc:spChg chg="add del mod">
          <ac:chgData name="Rennenberg, Isabelle T." userId="1b0cd106-800f-48c1-b73c-90c4faab829b" providerId="ADAL" clId="{82AC41E3-7F5B-4DC9-9F50-609BB2E6585E}" dt="2023-12-10T19:39:49.247" v="3862" actId="478"/>
          <ac:spMkLst>
            <pc:docMk/>
            <pc:sldMk cId="3528992885" sldId="300"/>
            <ac:spMk id="7" creationId="{CA7758E6-4E47-1F8D-DC42-80CC2B6AE9AF}"/>
          </ac:spMkLst>
        </pc:spChg>
        <pc:spChg chg="add mod">
          <ac:chgData name="Rennenberg, Isabelle T." userId="1b0cd106-800f-48c1-b73c-90c4faab829b" providerId="ADAL" clId="{82AC41E3-7F5B-4DC9-9F50-609BB2E6585E}" dt="2023-12-12T23:36:50.793" v="6511" actId="1076"/>
          <ac:spMkLst>
            <pc:docMk/>
            <pc:sldMk cId="3528992885" sldId="300"/>
            <ac:spMk id="8" creationId="{3557671D-8E36-9C48-18D3-08A301082316}"/>
          </ac:spMkLst>
        </pc:spChg>
        <pc:spChg chg="mod">
          <ac:chgData name="Rennenberg, Isabelle T." userId="1b0cd106-800f-48c1-b73c-90c4faab829b" providerId="ADAL" clId="{82AC41E3-7F5B-4DC9-9F50-609BB2E6585E}" dt="2023-12-12T23:36:58.037" v="6514" actId="1076"/>
          <ac:spMkLst>
            <pc:docMk/>
            <pc:sldMk cId="3528992885" sldId="300"/>
            <ac:spMk id="14" creationId="{18680E80-5EE4-2EE3-31AB-28238AA743E4}"/>
          </ac:spMkLst>
        </pc:spChg>
        <pc:spChg chg="mod">
          <ac:chgData name="Rennenberg, Isabelle T." userId="1b0cd106-800f-48c1-b73c-90c4faab829b" providerId="ADAL" clId="{82AC41E3-7F5B-4DC9-9F50-609BB2E6585E}" dt="2023-12-12T23:37:06.743" v="6518" actId="1076"/>
          <ac:spMkLst>
            <pc:docMk/>
            <pc:sldMk cId="3528992885" sldId="300"/>
            <ac:spMk id="15" creationId="{592A6A8C-3CAA-1C90-AE80-B9C91A6E2813}"/>
          </ac:spMkLst>
        </pc:spChg>
        <pc:spChg chg="add mod">
          <ac:chgData name="Rennenberg, Isabelle T." userId="1b0cd106-800f-48c1-b73c-90c4faab829b" providerId="ADAL" clId="{82AC41E3-7F5B-4DC9-9F50-609BB2E6585E}" dt="2023-12-12T23:47:14.716" v="6538" actId="1076"/>
          <ac:spMkLst>
            <pc:docMk/>
            <pc:sldMk cId="3528992885" sldId="300"/>
            <ac:spMk id="17" creationId="{B516DB47-8780-1ED5-AC75-35B810093F41}"/>
          </ac:spMkLst>
        </pc:spChg>
        <pc:spChg chg="add del mod">
          <ac:chgData name="Rennenberg, Isabelle T." userId="1b0cd106-800f-48c1-b73c-90c4faab829b" providerId="ADAL" clId="{82AC41E3-7F5B-4DC9-9F50-609BB2E6585E}" dt="2023-12-12T23:37:26.873" v="6525" actId="478"/>
          <ac:spMkLst>
            <pc:docMk/>
            <pc:sldMk cId="3528992885" sldId="300"/>
            <ac:spMk id="20" creationId="{DA0FA08D-5641-C0C9-C76F-E627B56948EC}"/>
          </ac:spMkLst>
        </pc:spChg>
        <pc:picChg chg="add mod">
          <ac:chgData name="Rennenberg, Isabelle T." userId="1b0cd106-800f-48c1-b73c-90c4faab829b" providerId="ADAL" clId="{82AC41E3-7F5B-4DC9-9F50-609BB2E6585E}" dt="2023-12-12T23:36:54.244" v="6512" actId="1076"/>
          <ac:picMkLst>
            <pc:docMk/>
            <pc:sldMk cId="3528992885" sldId="300"/>
            <ac:picMk id="4" creationId="{24F72A58-3094-6FDA-1030-072B0428253C}"/>
          </ac:picMkLst>
        </pc:picChg>
        <pc:picChg chg="add mod">
          <ac:chgData name="Rennenberg, Isabelle T." userId="1b0cd106-800f-48c1-b73c-90c4faab829b" providerId="ADAL" clId="{82AC41E3-7F5B-4DC9-9F50-609BB2E6585E}" dt="2023-12-12T23:36:59.988" v="6515" actId="1076"/>
          <ac:picMkLst>
            <pc:docMk/>
            <pc:sldMk cId="3528992885" sldId="300"/>
            <ac:picMk id="6" creationId="{0968D947-81B0-117A-16AD-4AE19AF10EC9}"/>
          </ac:picMkLst>
        </pc:picChg>
        <pc:picChg chg="add mod">
          <ac:chgData name="Rennenberg, Isabelle T." userId="1b0cd106-800f-48c1-b73c-90c4faab829b" providerId="ADAL" clId="{82AC41E3-7F5B-4DC9-9F50-609BB2E6585E}" dt="2023-12-12T23:46:29.144" v="6531" actId="1076"/>
          <ac:picMkLst>
            <pc:docMk/>
            <pc:sldMk cId="3528992885" sldId="300"/>
            <ac:picMk id="7" creationId="{877BA9F2-8110-3591-CEC3-0FE889AE0AA7}"/>
          </ac:picMkLst>
        </pc:picChg>
        <pc:picChg chg="add mod">
          <ac:chgData name="Rennenberg, Isabelle T." userId="1b0cd106-800f-48c1-b73c-90c4faab829b" providerId="ADAL" clId="{82AC41E3-7F5B-4DC9-9F50-609BB2E6585E}" dt="2023-12-12T23:46:32.931" v="6534" actId="14100"/>
          <ac:picMkLst>
            <pc:docMk/>
            <pc:sldMk cId="3528992885" sldId="300"/>
            <ac:picMk id="10" creationId="{6803EFFC-6A1F-86DB-01A7-48A8D36A2A82}"/>
          </ac:picMkLst>
        </pc:picChg>
        <pc:picChg chg="del">
          <ac:chgData name="Rennenberg, Isabelle T." userId="1b0cd106-800f-48c1-b73c-90c4faab829b" providerId="ADAL" clId="{82AC41E3-7F5B-4DC9-9F50-609BB2E6585E}" dt="2023-12-10T19:17:00.303" v="2893" actId="478"/>
          <ac:picMkLst>
            <pc:docMk/>
            <pc:sldMk cId="3528992885" sldId="300"/>
            <ac:picMk id="10" creationId="{C16A4777-2E1A-1B39-3AD8-F9ACA67C0EA9}"/>
          </ac:picMkLst>
        </pc:picChg>
        <pc:picChg chg="add mod">
          <ac:chgData name="Rennenberg, Isabelle T." userId="1b0cd106-800f-48c1-b73c-90c4faab829b" providerId="ADAL" clId="{82AC41E3-7F5B-4DC9-9F50-609BB2E6585E}" dt="2023-12-12T23:47:02.554" v="6536" actId="1076"/>
          <ac:picMkLst>
            <pc:docMk/>
            <pc:sldMk cId="3528992885" sldId="300"/>
            <ac:picMk id="16" creationId="{753068CB-A335-9161-0952-C804D320D9FC}"/>
          </ac:picMkLst>
        </pc:picChg>
        <pc:picChg chg="add del mod">
          <ac:chgData name="Rennenberg, Isabelle T." userId="1b0cd106-800f-48c1-b73c-90c4faab829b" providerId="ADAL" clId="{82AC41E3-7F5B-4DC9-9F50-609BB2E6585E}" dt="2023-12-12T23:37:23.675" v="6523" actId="478"/>
          <ac:picMkLst>
            <pc:docMk/>
            <pc:sldMk cId="3528992885" sldId="300"/>
            <ac:picMk id="18" creationId="{8335A503-181E-3C9B-BBF8-DBDC1FDB29F4}"/>
          </ac:picMkLst>
        </pc:picChg>
        <pc:cxnChg chg="mod">
          <ac:chgData name="Rennenberg, Isabelle T." userId="1b0cd106-800f-48c1-b73c-90c4faab829b" providerId="ADAL" clId="{82AC41E3-7F5B-4DC9-9F50-609BB2E6585E}" dt="2023-12-12T23:37:04.299" v="6517" actId="1076"/>
          <ac:cxnSpMkLst>
            <pc:docMk/>
            <pc:sldMk cId="3528992885" sldId="300"/>
            <ac:cxnSpMk id="11" creationId="{000E8D81-B4EF-7DF0-AAB5-F63B2379F066}"/>
          </ac:cxnSpMkLst>
        </pc:cxnChg>
        <pc:cxnChg chg="mod">
          <ac:chgData name="Rennenberg, Isabelle T." userId="1b0cd106-800f-48c1-b73c-90c4faab829b" providerId="ADAL" clId="{82AC41E3-7F5B-4DC9-9F50-609BB2E6585E}" dt="2023-12-12T23:36:55.784" v="6513" actId="1076"/>
          <ac:cxnSpMkLst>
            <pc:docMk/>
            <pc:sldMk cId="3528992885" sldId="300"/>
            <ac:cxnSpMk id="13" creationId="{A6858826-88FC-6EA8-D733-BD1F65B5301A}"/>
          </ac:cxnSpMkLst>
        </pc:cxnChg>
        <pc:cxnChg chg="add del mod">
          <ac:chgData name="Rennenberg, Isabelle T." userId="1b0cd106-800f-48c1-b73c-90c4faab829b" providerId="ADAL" clId="{82AC41E3-7F5B-4DC9-9F50-609BB2E6585E}" dt="2023-12-12T23:37:24.710" v="6524" actId="478"/>
          <ac:cxnSpMkLst>
            <pc:docMk/>
            <pc:sldMk cId="3528992885" sldId="300"/>
            <ac:cxnSpMk id="19" creationId="{F4A757FB-FB2A-08E7-7CE7-31EF5B4DE2C4}"/>
          </ac:cxnSpMkLst>
        </pc:cxnChg>
      </pc:sldChg>
      <pc:sldChg chg="addSp delSp modSp add mod">
        <pc:chgData name="Rennenberg, Isabelle T." userId="1b0cd106-800f-48c1-b73c-90c4faab829b" providerId="ADAL" clId="{82AC41E3-7F5B-4DC9-9F50-609BB2E6585E}" dt="2023-12-12T23:52:16.948" v="6571" actId="1076"/>
        <pc:sldMkLst>
          <pc:docMk/>
          <pc:sldMk cId="316377077" sldId="301"/>
        </pc:sldMkLst>
        <pc:spChg chg="mod">
          <ac:chgData name="Rennenberg, Isabelle T." userId="1b0cd106-800f-48c1-b73c-90c4faab829b" providerId="ADAL" clId="{82AC41E3-7F5B-4DC9-9F50-609BB2E6585E}" dt="2023-12-10T19:34:00.887" v="3310" actId="20577"/>
          <ac:spMkLst>
            <pc:docMk/>
            <pc:sldMk cId="316377077" sldId="301"/>
            <ac:spMk id="2" creationId="{C0C8992D-D0FE-9E6B-1CF7-DF116088FDF5}"/>
          </ac:spMkLst>
        </pc:spChg>
        <pc:spChg chg="add mod">
          <ac:chgData name="Rennenberg, Isabelle T." userId="1b0cd106-800f-48c1-b73c-90c4faab829b" providerId="ADAL" clId="{82AC41E3-7F5B-4DC9-9F50-609BB2E6585E}" dt="2023-12-12T23:50:41.634" v="6558" actId="20577"/>
          <ac:spMkLst>
            <pc:docMk/>
            <pc:sldMk cId="316377077" sldId="301"/>
            <ac:spMk id="9" creationId="{A9BD9415-20B2-1B6A-FBC9-A303CADA11DF}"/>
          </ac:spMkLst>
        </pc:spChg>
        <pc:spChg chg="mod">
          <ac:chgData name="Rennenberg, Isabelle T." userId="1b0cd106-800f-48c1-b73c-90c4faab829b" providerId="ADAL" clId="{82AC41E3-7F5B-4DC9-9F50-609BB2E6585E}" dt="2023-12-11T00:48:15.662" v="6055" actId="1076"/>
          <ac:spMkLst>
            <pc:docMk/>
            <pc:sldMk cId="316377077" sldId="301"/>
            <ac:spMk id="14" creationId="{18680E80-5EE4-2EE3-31AB-28238AA743E4}"/>
          </ac:spMkLst>
        </pc:spChg>
        <pc:spChg chg="mod">
          <ac:chgData name="Rennenberg, Isabelle T." userId="1b0cd106-800f-48c1-b73c-90c4faab829b" providerId="ADAL" clId="{82AC41E3-7F5B-4DC9-9F50-609BB2E6585E}" dt="2023-12-11T00:48:35.038" v="6064" actId="1037"/>
          <ac:spMkLst>
            <pc:docMk/>
            <pc:sldMk cId="316377077" sldId="301"/>
            <ac:spMk id="15" creationId="{592A6A8C-3CAA-1C90-AE80-B9C91A6E2813}"/>
          </ac:spMkLst>
        </pc:spChg>
        <pc:spChg chg="add mod">
          <ac:chgData name="Rennenberg, Isabelle T." userId="1b0cd106-800f-48c1-b73c-90c4faab829b" providerId="ADAL" clId="{82AC41E3-7F5B-4DC9-9F50-609BB2E6585E}" dt="2023-12-12T23:52:16.948" v="6571" actId="1076"/>
          <ac:spMkLst>
            <pc:docMk/>
            <pc:sldMk cId="316377077" sldId="301"/>
            <ac:spMk id="16" creationId="{1C5CEA5B-7BE3-7D4B-C463-931C654E90CD}"/>
          </ac:spMkLst>
        </pc:spChg>
        <pc:spChg chg="add del mod">
          <ac:chgData name="Rennenberg, Isabelle T." userId="1b0cd106-800f-48c1-b73c-90c4faab829b" providerId="ADAL" clId="{82AC41E3-7F5B-4DC9-9F50-609BB2E6585E}" dt="2023-12-12T23:51:18.521" v="6560" actId="478"/>
          <ac:spMkLst>
            <pc:docMk/>
            <pc:sldMk cId="316377077" sldId="301"/>
            <ac:spMk id="20" creationId="{BF59EBBF-B5D6-65A4-D796-AC3898F53094}"/>
          </ac:spMkLst>
        </pc:spChg>
        <pc:picChg chg="del">
          <ac:chgData name="Rennenberg, Isabelle T." userId="1b0cd106-800f-48c1-b73c-90c4faab829b" providerId="ADAL" clId="{82AC41E3-7F5B-4DC9-9F50-609BB2E6585E}" dt="2023-12-10T19:33:52.527" v="3294" actId="478"/>
          <ac:picMkLst>
            <pc:docMk/>
            <pc:sldMk cId="316377077" sldId="301"/>
            <ac:picMk id="4" creationId="{24F72A58-3094-6FDA-1030-072B0428253C}"/>
          </ac:picMkLst>
        </pc:picChg>
        <pc:picChg chg="add mod">
          <ac:chgData name="Rennenberg, Isabelle T." userId="1b0cd106-800f-48c1-b73c-90c4faab829b" providerId="ADAL" clId="{82AC41E3-7F5B-4DC9-9F50-609BB2E6585E}" dt="2023-12-12T23:52:12.724" v="6570" actId="1076"/>
          <ac:picMkLst>
            <pc:docMk/>
            <pc:sldMk cId="316377077" sldId="301"/>
            <ac:picMk id="4" creationId="{8228D9FC-B87F-EA0E-215B-1832BBF5077E}"/>
          </ac:picMkLst>
        </pc:picChg>
        <pc:picChg chg="add mod">
          <ac:chgData name="Rennenberg, Isabelle T." userId="1b0cd106-800f-48c1-b73c-90c4faab829b" providerId="ADAL" clId="{82AC41E3-7F5B-4DC9-9F50-609BB2E6585E}" dt="2023-12-11T00:48:16.820" v="6056" actId="1076"/>
          <ac:picMkLst>
            <pc:docMk/>
            <pc:sldMk cId="316377077" sldId="301"/>
            <ac:picMk id="5" creationId="{458D89ED-0C75-081F-415D-384103AFB4CF}"/>
          </ac:picMkLst>
        </pc:picChg>
        <pc:picChg chg="del">
          <ac:chgData name="Rennenberg, Isabelle T." userId="1b0cd106-800f-48c1-b73c-90c4faab829b" providerId="ADAL" clId="{82AC41E3-7F5B-4DC9-9F50-609BB2E6585E}" dt="2023-12-10T19:33:53.257" v="3295" actId="478"/>
          <ac:picMkLst>
            <pc:docMk/>
            <pc:sldMk cId="316377077" sldId="301"/>
            <ac:picMk id="6" creationId="{0968D947-81B0-117A-16AD-4AE19AF10EC9}"/>
          </ac:picMkLst>
        </pc:picChg>
        <pc:picChg chg="add del">
          <ac:chgData name="Rennenberg, Isabelle T." userId="1b0cd106-800f-48c1-b73c-90c4faab829b" providerId="ADAL" clId="{82AC41E3-7F5B-4DC9-9F50-609BB2E6585E}" dt="2023-12-12T23:51:49.071" v="6566" actId="478"/>
          <ac:picMkLst>
            <pc:docMk/>
            <pc:sldMk cId="316377077" sldId="301"/>
            <ac:picMk id="7" creationId="{28442065-978B-70FB-08B6-A6C56A63DA7B}"/>
          </ac:picMkLst>
        </pc:picChg>
        <pc:picChg chg="add mod">
          <ac:chgData name="Rennenberg, Isabelle T." userId="1b0cd106-800f-48c1-b73c-90c4faab829b" providerId="ADAL" clId="{82AC41E3-7F5B-4DC9-9F50-609BB2E6585E}" dt="2023-12-11T00:48:01.236" v="6000" actId="1076"/>
          <ac:picMkLst>
            <pc:docMk/>
            <pc:sldMk cId="316377077" sldId="301"/>
            <ac:picMk id="8" creationId="{2CC59236-CE45-D7A0-43CA-8BF0F6276A77}"/>
          </ac:picMkLst>
        </pc:picChg>
        <pc:picChg chg="add mod">
          <ac:chgData name="Rennenberg, Isabelle T." userId="1b0cd106-800f-48c1-b73c-90c4faab829b" providerId="ADAL" clId="{82AC41E3-7F5B-4DC9-9F50-609BB2E6585E}" dt="2023-12-12T23:52:04.676" v="6568" actId="1076"/>
          <ac:picMkLst>
            <pc:docMk/>
            <pc:sldMk cId="316377077" sldId="301"/>
            <ac:picMk id="12" creationId="{A6446101-5799-0BEB-E864-FCFBC02652B6}"/>
          </ac:picMkLst>
        </pc:picChg>
        <pc:picChg chg="add del mod">
          <ac:chgData name="Rennenberg, Isabelle T." userId="1b0cd106-800f-48c1-b73c-90c4faab829b" providerId="ADAL" clId="{82AC41E3-7F5B-4DC9-9F50-609BB2E6585E}" dt="2023-12-12T23:51:17.514" v="6559" actId="478"/>
          <ac:picMkLst>
            <pc:docMk/>
            <pc:sldMk cId="316377077" sldId="301"/>
            <ac:picMk id="17" creationId="{6F10CC3E-AFA9-B81B-3855-72C96569B59F}"/>
          </ac:picMkLst>
        </pc:picChg>
        <pc:cxnChg chg="mod">
          <ac:chgData name="Rennenberg, Isabelle T." userId="1b0cd106-800f-48c1-b73c-90c4faab829b" providerId="ADAL" clId="{82AC41E3-7F5B-4DC9-9F50-609BB2E6585E}" dt="2023-12-11T00:48:21.287" v="6058" actId="1076"/>
          <ac:cxnSpMkLst>
            <pc:docMk/>
            <pc:sldMk cId="316377077" sldId="301"/>
            <ac:cxnSpMk id="11" creationId="{000E8D81-B4EF-7DF0-AAB5-F63B2379F066}"/>
          </ac:cxnSpMkLst>
        </pc:cxnChg>
        <pc:cxnChg chg="mod">
          <ac:chgData name="Rennenberg, Isabelle T." userId="1b0cd106-800f-48c1-b73c-90c4faab829b" providerId="ADAL" clId="{82AC41E3-7F5B-4DC9-9F50-609BB2E6585E}" dt="2023-12-11T00:48:12.946" v="6054" actId="14100"/>
          <ac:cxnSpMkLst>
            <pc:docMk/>
            <pc:sldMk cId="316377077" sldId="301"/>
            <ac:cxnSpMk id="13" creationId="{A6858826-88FC-6EA8-D733-BD1F65B5301A}"/>
          </ac:cxnSpMkLst>
        </pc:cxnChg>
        <pc:cxnChg chg="add del mod">
          <ac:chgData name="Rennenberg, Isabelle T." userId="1b0cd106-800f-48c1-b73c-90c4faab829b" providerId="ADAL" clId="{82AC41E3-7F5B-4DC9-9F50-609BB2E6585E}" dt="2023-12-12T23:51:19.227" v="6561" actId="478"/>
          <ac:cxnSpMkLst>
            <pc:docMk/>
            <pc:sldMk cId="316377077" sldId="301"/>
            <ac:cxnSpMk id="18" creationId="{9CB5B333-5E6B-19CA-B638-CDE381670828}"/>
          </ac:cxnSpMkLst>
        </pc:cxnChg>
      </pc:sldChg>
      <pc:sldChg chg="new del">
        <pc:chgData name="Rennenberg, Isabelle T." userId="1b0cd106-800f-48c1-b73c-90c4faab829b" providerId="ADAL" clId="{82AC41E3-7F5B-4DC9-9F50-609BB2E6585E}" dt="2023-12-10T19:35:37.337" v="3331" actId="680"/>
        <pc:sldMkLst>
          <pc:docMk/>
          <pc:sldMk cId="2806022777" sldId="302"/>
        </pc:sldMkLst>
      </pc:sldChg>
      <pc:sldChg chg="addSp delSp modSp new mod">
        <pc:chgData name="Rennenberg, Isabelle T." userId="1b0cd106-800f-48c1-b73c-90c4faab829b" providerId="ADAL" clId="{82AC41E3-7F5B-4DC9-9F50-609BB2E6585E}" dt="2023-12-13T00:37:54.528" v="7471" actId="478"/>
        <pc:sldMkLst>
          <pc:docMk/>
          <pc:sldMk cId="3305241253" sldId="302"/>
        </pc:sldMkLst>
        <pc:spChg chg="mod">
          <ac:chgData name="Rennenberg, Isabelle T." userId="1b0cd106-800f-48c1-b73c-90c4faab829b" providerId="ADAL" clId="{82AC41E3-7F5B-4DC9-9F50-609BB2E6585E}" dt="2023-12-10T19:35:47.687" v="3350" actId="20577"/>
          <ac:spMkLst>
            <pc:docMk/>
            <pc:sldMk cId="3305241253" sldId="302"/>
            <ac:spMk id="2" creationId="{B0AF7368-B7DC-8333-750D-EF228673805B}"/>
          </ac:spMkLst>
        </pc:spChg>
        <pc:spChg chg="mod">
          <ac:chgData name="Rennenberg, Isabelle T." userId="1b0cd106-800f-48c1-b73c-90c4faab829b" providerId="ADAL" clId="{82AC41E3-7F5B-4DC9-9F50-609BB2E6585E}" dt="2023-12-13T00:37:17.966" v="7470" actId="20577"/>
          <ac:spMkLst>
            <pc:docMk/>
            <pc:sldMk cId="3305241253" sldId="302"/>
            <ac:spMk id="3" creationId="{3902C14A-E6AB-64CE-30F8-F56ED38D8C25}"/>
          </ac:spMkLst>
        </pc:spChg>
        <pc:spChg chg="del">
          <ac:chgData name="Rennenberg, Isabelle T." userId="1b0cd106-800f-48c1-b73c-90c4faab829b" providerId="ADAL" clId="{82AC41E3-7F5B-4DC9-9F50-609BB2E6585E}" dt="2023-12-10T19:36:54.347" v="3597" actId="478"/>
          <ac:spMkLst>
            <pc:docMk/>
            <pc:sldMk cId="3305241253" sldId="302"/>
            <ac:spMk id="4" creationId="{97D0D04B-BC14-7B5D-F90D-C4FC7C6A4692}"/>
          </ac:spMkLst>
        </pc:spChg>
        <pc:spChg chg="del">
          <ac:chgData name="Rennenberg, Isabelle T." userId="1b0cd106-800f-48c1-b73c-90c4faab829b" providerId="ADAL" clId="{82AC41E3-7F5B-4DC9-9F50-609BB2E6585E}" dt="2023-12-10T19:36:57.377" v="3598" actId="478"/>
          <ac:spMkLst>
            <pc:docMk/>
            <pc:sldMk cId="3305241253" sldId="302"/>
            <ac:spMk id="5" creationId="{5D268DB6-2834-3FB4-4544-C6556E5728E3}"/>
          </ac:spMkLst>
        </pc:spChg>
        <pc:spChg chg="del">
          <ac:chgData name="Rennenberg, Isabelle T." userId="1b0cd106-800f-48c1-b73c-90c4faab829b" providerId="ADAL" clId="{82AC41E3-7F5B-4DC9-9F50-609BB2E6585E}" dt="2023-12-10T19:36:59.131" v="3599" actId="478"/>
          <ac:spMkLst>
            <pc:docMk/>
            <pc:sldMk cId="3305241253" sldId="302"/>
            <ac:spMk id="6" creationId="{035BFE80-D73D-BAA5-3DB5-84BB6492C6A9}"/>
          </ac:spMkLst>
        </pc:spChg>
        <pc:picChg chg="add del mod">
          <ac:chgData name="Rennenberg, Isabelle T." userId="1b0cd106-800f-48c1-b73c-90c4faab829b" providerId="ADAL" clId="{82AC41E3-7F5B-4DC9-9F50-609BB2E6585E}" dt="2023-12-13T00:37:54.528" v="7471" actId="478"/>
          <ac:picMkLst>
            <pc:docMk/>
            <pc:sldMk cId="3305241253" sldId="302"/>
            <ac:picMk id="8" creationId="{75923AAB-636C-15F8-D591-7D69D9139A50}"/>
          </ac:picMkLst>
        </pc:picChg>
        <pc:picChg chg="add mod">
          <ac:chgData name="Rennenberg, Isabelle T." userId="1b0cd106-800f-48c1-b73c-90c4faab829b" providerId="ADAL" clId="{82AC41E3-7F5B-4DC9-9F50-609BB2E6585E}" dt="2023-12-12T23:52:29.176" v="6573" actId="1076"/>
          <ac:picMkLst>
            <pc:docMk/>
            <pc:sldMk cId="3305241253" sldId="302"/>
            <ac:picMk id="10" creationId="{487757D6-5587-EBC5-D0CC-10DD1FD2E2E9}"/>
          </ac:picMkLst>
        </pc:picChg>
      </pc:sldChg>
      <pc:sldChg chg="addSp delSp modSp add mod ord">
        <pc:chgData name="Rennenberg, Isabelle T." userId="1b0cd106-800f-48c1-b73c-90c4faab829b" providerId="ADAL" clId="{82AC41E3-7F5B-4DC9-9F50-609BB2E6585E}" dt="2023-12-12T23:57:19.588" v="6754" actId="1076"/>
        <pc:sldMkLst>
          <pc:docMk/>
          <pc:sldMk cId="2516464872" sldId="303"/>
        </pc:sldMkLst>
        <pc:spChg chg="mod">
          <ac:chgData name="Rennenberg, Isabelle T." userId="1b0cd106-800f-48c1-b73c-90c4faab829b" providerId="ADAL" clId="{82AC41E3-7F5B-4DC9-9F50-609BB2E6585E}" dt="2023-12-12T23:55:40.161" v="6741" actId="1076"/>
          <ac:spMkLst>
            <pc:docMk/>
            <pc:sldMk cId="2516464872" sldId="303"/>
            <ac:spMk id="2" creationId="{C0C8992D-D0FE-9E6B-1CF7-DF116088FDF5}"/>
          </ac:spMkLst>
        </pc:spChg>
        <pc:spChg chg="add del mod">
          <ac:chgData name="Rennenberg, Isabelle T." userId="1b0cd106-800f-48c1-b73c-90c4faab829b" providerId="ADAL" clId="{82AC41E3-7F5B-4DC9-9F50-609BB2E6585E}" dt="2023-12-12T23:54:35.882" v="6733" actId="478"/>
          <ac:spMkLst>
            <pc:docMk/>
            <pc:sldMk cId="2516464872" sldId="303"/>
            <ac:spMk id="12" creationId="{C5A53679-3200-86DA-5B5C-ACCA44053C21}"/>
          </ac:spMkLst>
        </pc:spChg>
        <pc:spChg chg="mod">
          <ac:chgData name="Rennenberg, Isabelle T." userId="1b0cd106-800f-48c1-b73c-90c4faab829b" providerId="ADAL" clId="{82AC41E3-7F5B-4DC9-9F50-609BB2E6585E}" dt="2023-12-11T00:50:25.214" v="6156" actId="1076"/>
          <ac:spMkLst>
            <pc:docMk/>
            <pc:sldMk cId="2516464872" sldId="303"/>
            <ac:spMk id="14" creationId="{18680E80-5EE4-2EE3-31AB-28238AA743E4}"/>
          </ac:spMkLst>
        </pc:spChg>
        <pc:spChg chg="add del mod">
          <ac:chgData name="Rennenberg, Isabelle T." userId="1b0cd106-800f-48c1-b73c-90c4faab829b" providerId="ADAL" clId="{82AC41E3-7F5B-4DC9-9F50-609BB2E6585E}" dt="2023-12-12T23:54:38.231" v="6734" actId="1076"/>
          <ac:spMkLst>
            <pc:docMk/>
            <pc:sldMk cId="2516464872" sldId="303"/>
            <ac:spMk id="15" creationId="{592A6A8C-3CAA-1C90-AE80-B9C91A6E2813}"/>
          </ac:spMkLst>
        </pc:spChg>
        <pc:spChg chg="mod">
          <ac:chgData name="Rennenberg, Isabelle T." userId="1b0cd106-800f-48c1-b73c-90c4faab829b" providerId="ADAL" clId="{82AC41E3-7F5B-4DC9-9F50-609BB2E6585E}" dt="2023-12-12T23:55:43.231" v="6742" actId="1076"/>
          <ac:spMkLst>
            <pc:docMk/>
            <pc:sldMk cId="2516464872" sldId="303"/>
            <ac:spMk id="17" creationId="{A5BE98B9-0293-45AA-EBA4-BDC1425D1D80}"/>
          </ac:spMkLst>
        </pc:spChg>
        <pc:spChg chg="add mod">
          <ac:chgData name="Rennenberg, Isabelle T." userId="1b0cd106-800f-48c1-b73c-90c4faab829b" providerId="ADAL" clId="{82AC41E3-7F5B-4DC9-9F50-609BB2E6585E}" dt="2023-12-12T23:57:19.588" v="6754" actId="1076"/>
          <ac:spMkLst>
            <pc:docMk/>
            <pc:sldMk cId="2516464872" sldId="303"/>
            <ac:spMk id="20" creationId="{6E38A467-0577-23A8-8392-C315C85DC506}"/>
          </ac:spMkLst>
        </pc:spChg>
        <pc:picChg chg="add mod">
          <ac:chgData name="Rennenberg, Isabelle T." userId="1b0cd106-800f-48c1-b73c-90c4faab829b" providerId="ADAL" clId="{82AC41E3-7F5B-4DC9-9F50-609BB2E6585E}" dt="2023-12-11T00:50:17.270" v="6153" actId="1076"/>
          <ac:picMkLst>
            <pc:docMk/>
            <pc:sldMk cId="2516464872" sldId="303"/>
            <ac:picMk id="4" creationId="{EA9FCD3F-FF0C-33F7-91DD-08C166A87393}"/>
          </ac:picMkLst>
        </pc:picChg>
        <pc:picChg chg="add mod">
          <ac:chgData name="Rennenberg, Isabelle T." userId="1b0cd106-800f-48c1-b73c-90c4faab829b" providerId="ADAL" clId="{82AC41E3-7F5B-4DC9-9F50-609BB2E6585E}" dt="2023-12-12T23:55:49.271" v="6746" actId="1076"/>
          <ac:picMkLst>
            <pc:docMk/>
            <pc:sldMk cId="2516464872" sldId="303"/>
            <ac:picMk id="7" creationId="{42D3A802-316F-869F-840A-DE5113347121}"/>
          </ac:picMkLst>
        </pc:picChg>
        <pc:picChg chg="add del mod">
          <ac:chgData name="Rennenberg, Isabelle T." userId="1b0cd106-800f-48c1-b73c-90c4faab829b" providerId="ADAL" clId="{82AC41E3-7F5B-4DC9-9F50-609BB2E6585E}" dt="2023-12-12T23:54:29.093" v="6729" actId="478"/>
          <ac:picMkLst>
            <pc:docMk/>
            <pc:sldMk cId="2516464872" sldId="303"/>
            <ac:picMk id="9" creationId="{65793750-36E0-5BA7-4AC9-4E652FAB49B1}"/>
          </ac:picMkLst>
        </pc:picChg>
        <pc:picChg chg="del">
          <ac:chgData name="Rennenberg, Isabelle T." userId="1b0cd106-800f-48c1-b73c-90c4faab829b" providerId="ADAL" clId="{82AC41E3-7F5B-4DC9-9F50-609BB2E6585E}" dt="2023-12-10T19:53:42.708" v="4167" actId="478"/>
          <ac:picMkLst>
            <pc:docMk/>
            <pc:sldMk cId="2516464872" sldId="303"/>
            <ac:picMk id="10" creationId="{C16A4777-2E1A-1B39-3AD8-F9ACA67C0EA9}"/>
          </ac:picMkLst>
        </pc:picChg>
        <pc:picChg chg="add mod">
          <ac:chgData name="Rennenberg, Isabelle T." userId="1b0cd106-800f-48c1-b73c-90c4faab829b" providerId="ADAL" clId="{82AC41E3-7F5B-4DC9-9F50-609BB2E6585E}" dt="2023-12-12T23:55:47.524" v="6745" actId="1076"/>
          <ac:picMkLst>
            <pc:docMk/>
            <pc:sldMk cId="2516464872" sldId="303"/>
            <ac:picMk id="10" creationId="{FCFF1941-E178-9741-D9A3-06DED4ED2EA3}"/>
          </ac:picMkLst>
        </pc:picChg>
        <pc:picChg chg="add mod">
          <ac:chgData name="Rennenberg, Isabelle T." userId="1b0cd106-800f-48c1-b73c-90c4faab829b" providerId="ADAL" clId="{82AC41E3-7F5B-4DC9-9F50-609BB2E6585E}" dt="2023-12-12T23:57:08.225" v="6752" actId="1076"/>
          <ac:picMkLst>
            <pc:docMk/>
            <pc:sldMk cId="2516464872" sldId="303"/>
            <ac:picMk id="19" creationId="{3701D437-CF9B-3474-15C8-CB098DEA15B1}"/>
          </ac:picMkLst>
        </pc:picChg>
        <pc:cxnChg chg="mod">
          <ac:chgData name="Rennenberg, Isabelle T." userId="1b0cd106-800f-48c1-b73c-90c4faab829b" providerId="ADAL" clId="{82AC41E3-7F5B-4DC9-9F50-609BB2E6585E}" dt="2023-12-12T23:54:45.286" v="6737" actId="14100"/>
          <ac:cxnSpMkLst>
            <pc:docMk/>
            <pc:sldMk cId="2516464872" sldId="303"/>
            <ac:cxnSpMk id="11" creationId="{000E8D81-B4EF-7DF0-AAB5-F63B2379F066}"/>
          </ac:cxnSpMkLst>
        </pc:cxnChg>
        <pc:cxnChg chg="mod">
          <ac:chgData name="Rennenberg, Isabelle T." userId="1b0cd106-800f-48c1-b73c-90c4faab829b" providerId="ADAL" clId="{82AC41E3-7F5B-4DC9-9F50-609BB2E6585E}" dt="2023-12-11T00:50:23.109" v="6155" actId="14100"/>
          <ac:cxnSpMkLst>
            <pc:docMk/>
            <pc:sldMk cId="2516464872" sldId="303"/>
            <ac:cxnSpMk id="13" creationId="{A6858826-88FC-6EA8-D733-BD1F65B5301A}"/>
          </ac:cxnSpMkLst>
        </pc:cxnChg>
        <pc:cxnChg chg="add del mod">
          <ac:chgData name="Rennenberg, Isabelle T." userId="1b0cd106-800f-48c1-b73c-90c4faab829b" providerId="ADAL" clId="{82AC41E3-7F5B-4DC9-9F50-609BB2E6585E}" dt="2023-12-12T23:54:30.997" v="6730" actId="478"/>
          <ac:cxnSpMkLst>
            <pc:docMk/>
            <pc:sldMk cId="2516464872" sldId="303"/>
            <ac:cxnSpMk id="16" creationId="{8282A85A-C85C-803F-6926-A9238040A073}"/>
          </ac:cxnSpMkLst>
        </pc:cxnChg>
      </pc:sldChg>
      <pc:sldChg chg="addSp delSp modSp add mod ord replId">
        <pc:chgData name="Rennenberg, Isabelle T." userId="1b0cd106-800f-48c1-b73c-90c4faab829b" providerId="ADAL" clId="{82AC41E3-7F5B-4DC9-9F50-609BB2E6585E}" dt="2023-12-13T00:26:42.923" v="7462" actId="1076"/>
        <pc:sldMkLst>
          <pc:docMk/>
          <pc:sldMk cId="735857703" sldId="304"/>
        </pc:sldMkLst>
        <pc:spChg chg="mod">
          <ac:chgData name="Rennenberg, Isabelle T." userId="1b0cd106-800f-48c1-b73c-90c4faab829b" providerId="ADAL" clId="{82AC41E3-7F5B-4DC9-9F50-609BB2E6585E}" dt="2023-12-12T23:57:44.500" v="6755" actId="1076"/>
          <ac:spMkLst>
            <pc:docMk/>
            <pc:sldMk cId="735857703" sldId="304"/>
            <ac:spMk id="2" creationId="{C0C8992D-D0FE-9E6B-1CF7-DF116088FDF5}"/>
          </ac:spMkLst>
        </pc:spChg>
        <pc:spChg chg="add mod">
          <ac:chgData name="Rennenberg, Isabelle T." userId="1b0cd106-800f-48c1-b73c-90c4faab829b" providerId="ADAL" clId="{82AC41E3-7F5B-4DC9-9F50-609BB2E6585E}" dt="2023-12-12T23:59:44.469" v="6797" actId="1076"/>
          <ac:spMkLst>
            <pc:docMk/>
            <pc:sldMk cId="735857703" sldId="304"/>
            <ac:spMk id="6" creationId="{747826ED-FB90-B1A8-7702-8D341B888A63}"/>
          </ac:spMkLst>
        </pc:spChg>
        <pc:spChg chg="mod">
          <ac:chgData name="Rennenberg, Isabelle T." userId="1b0cd106-800f-48c1-b73c-90c4faab829b" providerId="ADAL" clId="{82AC41E3-7F5B-4DC9-9F50-609BB2E6585E}" dt="2023-12-13T00:26:35.177" v="7460" actId="14100"/>
          <ac:spMkLst>
            <pc:docMk/>
            <pc:sldMk cId="735857703" sldId="304"/>
            <ac:spMk id="8" creationId="{3557671D-8E36-9C48-18D3-08A301082316}"/>
          </ac:spMkLst>
        </pc:spChg>
        <pc:spChg chg="mod">
          <ac:chgData name="Rennenberg, Isabelle T." userId="1b0cd106-800f-48c1-b73c-90c4faab829b" providerId="ADAL" clId="{82AC41E3-7F5B-4DC9-9F50-609BB2E6585E}" dt="2023-12-12T23:58:03.030" v="6782" actId="1076"/>
          <ac:spMkLst>
            <pc:docMk/>
            <pc:sldMk cId="735857703" sldId="304"/>
            <ac:spMk id="14" creationId="{18680E80-5EE4-2EE3-31AB-28238AA743E4}"/>
          </ac:spMkLst>
        </pc:spChg>
        <pc:spChg chg="mod">
          <ac:chgData name="Rennenberg, Isabelle T." userId="1b0cd106-800f-48c1-b73c-90c4faab829b" providerId="ADAL" clId="{82AC41E3-7F5B-4DC9-9F50-609BB2E6585E}" dt="2023-12-13T00:26:31.271" v="7459" actId="5793"/>
          <ac:spMkLst>
            <pc:docMk/>
            <pc:sldMk cId="735857703" sldId="304"/>
            <ac:spMk id="15" creationId="{592A6A8C-3CAA-1C90-AE80-B9C91A6E2813}"/>
          </ac:spMkLst>
        </pc:spChg>
        <pc:spChg chg="add mod">
          <ac:chgData name="Rennenberg, Isabelle T." userId="1b0cd106-800f-48c1-b73c-90c4faab829b" providerId="ADAL" clId="{82AC41E3-7F5B-4DC9-9F50-609BB2E6585E}" dt="2023-12-13T00:26:08.075" v="7386" actId="1076"/>
          <ac:spMkLst>
            <pc:docMk/>
            <pc:sldMk cId="735857703" sldId="304"/>
            <ac:spMk id="19" creationId="{C8F6ABB6-15E8-2A66-FA8D-9A736EB20E62}"/>
          </ac:spMkLst>
        </pc:spChg>
        <pc:picChg chg="del">
          <ac:chgData name="Rennenberg, Isabelle T." userId="1b0cd106-800f-48c1-b73c-90c4faab829b" providerId="ADAL" clId="{82AC41E3-7F5B-4DC9-9F50-609BB2E6585E}" dt="2023-12-10T19:53:45.114" v="4168" actId="478"/>
          <ac:picMkLst>
            <pc:docMk/>
            <pc:sldMk cId="735857703" sldId="304"/>
            <ac:picMk id="4" creationId="{24F72A58-3094-6FDA-1030-072B0428253C}"/>
          </ac:picMkLst>
        </pc:picChg>
        <pc:picChg chg="add mod">
          <ac:chgData name="Rennenberg, Isabelle T." userId="1b0cd106-800f-48c1-b73c-90c4faab829b" providerId="ADAL" clId="{82AC41E3-7F5B-4DC9-9F50-609BB2E6585E}" dt="2023-12-12T23:59:01.646" v="6794" actId="14100"/>
          <ac:picMkLst>
            <pc:docMk/>
            <pc:sldMk cId="735857703" sldId="304"/>
            <ac:picMk id="4" creationId="{EA365C3D-6EF6-4438-6DD0-D444E703F753}"/>
          </ac:picMkLst>
        </pc:picChg>
        <pc:picChg chg="add mod">
          <ac:chgData name="Rennenberg, Isabelle T." userId="1b0cd106-800f-48c1-b73c-90c4faab829b" providerId="ADAL" clId="{82AC41E3-7F5B-4DC9-9F50-609BB2E6585E}" dt="2023-12-13T00:25:58.067" v="7382" actId="1076"/>
          <ac:picMkLst>
            <pc:docMk/>
            <pc:sldMk cId="735857703" sldId="304"/>
            <ac:picMk id="5" creationId="{D7C53507-97DE-576F-D4B3-ADE750E424AD}"/>
          </ac:picMkLst>
        </pc:picChg>
        <pc:picChg chg="del">
          <ac:chgData name="Rennenberg, Isabelle T." userId="1b0cd106-800f-48c1-b73c-90c4faab829b" providerId="ADAL" clId="{82AC41E3-7F5B-4DC9-9F50-609BB2E6585E}" dt="2023-12-10T19:53:45.687" v="4169" actId="478"/>
          <ac:picMkLst>
            <pc:docMk/>
            <pc:sldMk cId="735857703" sldId="304"/>
            <ac:picMk id="6" creationId="{0968D947-81B0-117A-16AD-4AE19AF10EC9}"/>
          </ac:picMkLst>
        </pc:picChg>
        <pc:picChg chg="add mod">
          <ac:chgData name="Rennenberg, Isabelle T." userId="1b0cd106-800f-48c1-b73c-90c4faab829b" providerId="ADAL" clId="{82AC41E3-7F5B-4DC9-9F50-609BB2E6585E}" dt="2023-12-12T23:57:59.490" v="6780" actId="1076"/>
          <ac:picMkLst>
            <pc:docMk/>
            <pc:sldMk cId="735857703" sldId="304"/>
            <ac:picMk id="9" creationId="{DBD71240-9B2A-71CA-B009-812A80079558}"/>
          </ac:picMkLst>
        </pc:picChg>
        <pc:picChg chg="add mod">
          <ac:chgData name="Rennenberg, Isabelle T." userId="1b0cd106-800f-48c1-b73c-90c4faab829b" providerId="ADAL" clId="{82AC41E3-7F5B-4DC9-9F50-609BB2E6585E}" dt="2023-12-13T00:26:38.913" v="7461" actId="14100"/>
          <ac:picMkLst>
            <pc:docMk/>
            <pc:sldMk cId="735857703" sldId="304"/>
            <ac:picMk id="10" creationId="{1987EE9C-4C5F-631E-EC7A-ABF64CB339C0}"/>
          </ac:picMkLst>
        </pc:picChg>
        <pc:picChg chg="add mod">
          <ac:chgData name="Rennenberg, Isabelle T." userId="1b0cd106-800f-48c1-b73c-90c4faab829b" providerId="ADAL" clId="{82AC41E3-7F5B-4DC9-9F50-609BB2E6585E}" dt="2023-12-12T23:58:08.225" v="6786" actId="1076"/>
          <ac:picMkLst>
            <pc:docMk/>
            <pc:sldMk cId="735857703" sldId="304"/>
            <ac:picMk id="16" creationId="{6E84945C-B21F-27A8-0537-A71B7A22265F}"/>
          </ac:picMkLst>
        </pc:picChg>
        <pc:picChg chg="add mod">
          <ac:chgData name="Rennenberg, Isabelle T." userId="1b0cd106-800f-48c1-b73c-90c4faab829b" providerId="ADAL" clId="{82AC41E3-7F5B-4DC9-9F50-609BB2E6585E}" dt="2023-12-13T00:26:13.214" v="7388" actId="1076"/>
          <ac:picMkLst>
            <pc:docMk/>
            <pc:sldMk cId="735857703" sldId="304"/>
            <ac:picMk id="20" creationId="{16229DB7-B4E4-6BD8-E9F9-DBCA18FF9A2D}"/>
          </ac:picMkLst>
        </pc:picChg>
        <pc:picChg chg="add mod">
          <ac:chgData name="Rennenberg, Isabelle T." userId="1b0cd106-800f-48c1-b73c-90c4faab829b" providerId="ADAL" clId="{82AC41E3-7F5B-4DC9-9F50-609BB2E6585E}" dt="2023-12-12T23:58:04.435" v="6784" actId="1076"/>
          <ac:picMkLst>
            <pc:docMk/>
            <pc:sldMk cId="735857703" sldId="304"/>
            <ac:picMk id="22" creationId="{E33AE39D-AF06-C00A-FBB3-1E022C999A0C}"/>
          </ac:picMkLst>
        </pc:picChg>
        <pc:inkChg chg="add del">
          <ac:chgData name="Rennenberg, Isabelle T." userId="1b0cd106-800f-48c1-b73c-90c4faab829b" providerId="ADAL" clId="{82AC41E3-7F5B-4DC9-9F50-609BB2E6585E}" dt="2023-12-13T00:25:48.504" v="7378" actId="9405"/>
          <ac:inkMkLst>
            <pc:docMk/>
            <pc:sldMk cId="735857703" sldId="304"/>
            <ac:inkMk id="12" creationId="{E841B822-2296-B656-72C3-1EEDCB5DBBFC}"/>
          </ac:inkMkLst>
        </pc:inkChg>
        <pc:cxnChg chg="mod">
          <ac:chgData name="Rennenberg, Isabelle T." userId="1b0cd106-800f-48c1-b73c-90c4faab829b" providerId="ADAL" clId="{82AC41E3-7F5B-4DC9-9F50-609BB2E6585E}" dt="2023-12-13T00:26:42.923" v="7462" actId="1076"/>
          <ac:cxnSpMkLst>
            <pc:docMk/>
            <pc:sldMk cId="735857703" sldId="304"/>
            <ac:cxnSpMk id="11" creationId="{000E8D81-B4EF-7DF0-AAB5-F63B2379F066}"/>
          </ac:cxnSpMkLst>
        </pc:cxnChg>
        <pc:cxnChg chg="mod">
          <ac:chgData name="Rennenberg, Isabelle T." userId="1b0cd106-800f-48c1-b73c-90c4faab829b" providerId="ADAL" clId="{82AC41E3-7F5B-4DC9-9F50-609BB2E6585E}" dt="2023-12-12T23:58:01.017" v="6781" actId="1076"/>
          <ac:cxnSpMkLst>
            <pc:docMk/>
            <pc:sldMk cId="735857703" sldId="304"/>
            <ac:cxnSpMk id="13" creationId="{A6858826-88FC-6EA8-D733-BD1F65B5301A}"/>
          </ac:cxnSpMkLst>
        </pc:cxnChg>
        <pc:cxnChg chg="add mod">
          <ac:chgData name="Rennenberg, Isabelle T." userId="1b0cd106-800f-48c1-b73c-90c4faab829b" providerId="ADAL" clId="{82AC41E3-7F5B-4DC9-9F50-609BB2E6585E}" dt="2023-12-13T00:26:01.594" v="7383" actId="1076"/>
          <ac:cxnSpMkLst>
            <pc:docMk/>
            <pc:sldMk cId="735857703" sldId="304"/>
            <ac:cxnSpMk id="17" creationId="{40634E8A-B0A4-533B-A02A-D97DF9CA6B2E}"/>
          </ac:cxnSpMkLst>
        </pc:cxnChg>
        <pc:cxnChg chg="add mod">
          <ac:chgData name="Rennenberg, Isabelle T." userId="1b0cd106-800f-48c1-b73c-90c4faab829b" providerId="ADAL" clId="{82AC41E3-7F5B-4DC9-9F50-609BB2E6585E}" dt="2023-12-12T23:58:06.090" v="6785" actId="1076"/>
          <ac:cxnSpMkLst>
            <pc:docMk/>
            <pc:sldMk cId="735857703" sldId="304"/>
            <ac:cxnSpMk id="23" creationId="{C7A81283-51E4-AE45-3A82-01451F56EDAD}"/>
          </ac:cxnSpMkLst>
        </pc:cxnChg>
      </pc:sldChg>
      <pc:sldChg chg="addSp delSp modSp add mod ord replId">
        <pc:chgData name="Rennenberg, Isabelle T." userId="1b0cd106-800f-48c1-b73c-90c4faab829b" providerId="ADAL" clId="{82AC41E3-7F5B-4DC9-9F50-609BB2E6585E}" dt="2023-12-13T00:44:27.524" v="7477" actId="20577"/>
        <pc:sldMkLst>
          <pc:docMk/>
          <pc:sldMk cId="3737074517" sldId="305"/>
        </pc:sldMkLst>
        <pc:spChg chg="mod">
          <ac:chgData name="Rennenberg, Isabelle T." userId="1b0cd106-800f-48c1-b73c-90c4faab829b" providerId="ADAL" clId="{82AC41E3-7F5B-4DC9-9F50-609BB2E6585E}" dt="2023-12-13T00:27:34.283" v="7463" actId="1076"/>
          <ac:spMkLst>
            <pc:docMk/>
            <pc:sldMk cId="3737074517" sldId="305"/>
            <ac:spMk id="2" creationId="{C0C8992D-D0FE-9E6B-1CF7-DF116088FDF5}"/>
          </ac:spMkLst>
        </pc:spChg>
        <pc:spChg chg="add mod">
          <ac:chgData name="Rennenberg, Isabelle T." userId="1b0cd106-800f-48c1-b73c-90c4faab829b" providerId="ADAL" clId="{82AC41E3-7F5B-4DC9-9F50-609BB2E6585E}" dt="2023-12-13T00:01:02.873" v="6840" actId="1076"/>
          <ac:spMkLst>
            <pc:docMk/>
            <pc:sldMk cId="3737074517" sldId="305"/>
            <ac:spMk id="6" creationId="{40B0102E-B88F-EEC9-980C-55B656A41783}"/>
          </ac:spMkLst>
        </pc:spChg>
        <pc:spChg chg="add mod">
          <ac:chgData name="Rennenberg, Isabelle T." userId="1b0cd106-800f-48c1-b73c-90c4faab829b" providerId="ADAL" clId="{82AC41E3-7F5B-4DC9-9F50-609BB2E6585E}" dt="2023-12-13T00:01:28.558" v="6865" actId="14100"/>
          <ac:spMkLst>
            <pc:docMk/>
            <pc:sldMk cId="3737074517" sldId="305"/>
            <ac:spMk id="8" creationId="{AD2FF045-D4DD-BAEB-F246-D9FA015696D1}"/>
          </ac:spMkLst>
        </pc:spChg>
        <pc:spChg chg="mod">
          <ac:chgData name="Rennenberg, Isabelle T." userId="1b0cd106-800f-48c1-b73c-90c4faab829b" providerId="ADAL" clId="{82AC41E3-7F5B-4DC9-9F50-609BB2E6585E}" dt="2023-12-13T00:44:27.524" v="7477" actId="20577"/>
          <ac:spMkLst>
            <pc:docMk/>
            <pc:sldMk cId="3737074517" sldId="305"/>
            <ac:spMk id="9" creationId="{A9BD9415-20B2-1B6A-FBC9-A303CADA11DF}"/>
          </ac:spMkLst>
        </pc:spChg>
        <pc:spChg chg="mod">
          <ac:chgData name="Rennenberg, Isabelle T." userId="1b0cd106-800f-48c1-b73c-90c4faab829b" providerId="ADAL" clId="{82AC41E3-7F5B-4DC9-9F50-609BB2E6585E}" dt="2023-12-13T00:00:45.730" v="6834" actId="1076"/>
          <ac:spMkLst>
            <pc:docMk/>
            <pc:sldMk cId="3737074517" sldId="305"/>
            <ac:spMk id="14" creationId="{18680E80-5EE4-2EE3-31AB-28238AA743E4}"/>
          </ac:spMkLst>
        </pc:spChg>
        <pc:spChg chg="mod">
          <ac:chgData name="Rennenberg, Isabelle T." userId="1b0cd106-800f-48c1-b73c-90c4faab829b" providerId="ADAL" clId="{82AC41E3-7F5B-4DC9-9F50-609BB2E6585E}" dt="2023-12-13T00:00:51.834" v="6837" actId="1076"/>
          <ac:spMkLst>
            <pc:docMk/>
            <pc:sldMk cId="3737074517" sldId="305"/>
            <ac:spMk id="15" creationId="{592A6A8C-3CAA-1C90-AE80-B9C91A6E2813}"/>
          </ac:spMkLst>
        </pc:spChg>
        <pc:picChg chg="add mod">
          <ac:chgData name="Rennenberg, Isabelle T." userId="1b0cd106-800f-48c1-b73c-90c4faab829b" providerId="ADAL" clId="{82AC41E3-7F5B-4DC9-9F50-609BB2E6585E}" dt="2023-12-13T00:01:07.275" v="6841" actId="1076"/>
          <ac:picMkLst>
            <pc:docMk/>
            <pc:sldMk cId="3737074517" sldId="305"/>
            <ac:picMk id="4" creationId="{3370D5D6-7F28-12B5-C5C4-D67AFDCC6F64}"/>
          </ac:picMkLst>
        </pc:picChg>
        <pc:picChg chg="del">
          <ac:chgData name="Rennenberg, Isabelle T." userId="1b0cd106-800f-48c1-b73c-90c4faab829b" providerId="ADAL" clId="{82AC41E3-7F5B-4DC9-9F50-609BB2E6585E}" dt="2023-12-10T19:53:54.472" v="4175" actId="478"/>
          <ac:picMkLst>
            <pc:docMk/>
            <pc:sldMk cId="3737074517" sldId="305"/>
            <ac:picMk id="5" creationId="{458D89ED-0C75-081F-415D-384103AFB4CF}"/>
          </ac:picMkLst>
        </pc:picChg>
        <pc:picChg chg="add mod">
          <ac:chgData name="Rennenberg, Isabelle T." userId="1b0cd106-800f-48c1-b73c-90c4faab829b" providerId="ADAL" clId="{82AC41E3-7F5B-4DC9-9F50-609BB2E6585E}" dt="2023-12-13T00:00:54.646" v="6838" actId="1076"/>
          <ac:picMkLst>
            <pc:docMk/>
            <pc:sldMk cId="3737074517" sldId="305"/>
            <ac:picMk id="5" creationId="{DDA1FEB1-3531-CE75-BEA4-11186BAB381E}"/>
          </ac:picMkLst>
        </pc:picChg>
        <pc:picChg chg="add mod">
          <ac:chgData name="Rennenberg, Isabelle T." userId="1b0cd106-800f-48c1-b73c-90c4faab829b" providerId="ADAL" clId="{82AC41E3-7F5B-4DC9-9F50-609BB2E6585E}" dt="2023-12-13T00:00:47.166" v="6835" actId="1076"/>
          <ac:picMkLst>
            <pc:docMk/>
            <pc:sldMk cId="3737074517" sldId="305"/>
            <ac:picMk id="7" creationId="{B199DC9D-233E-EE6E-CCD5-662A2C1F48E2}"/>
          </ac:picMkLst>
        </pc:picChg>
        <pc:picChg chg="del">
          <ac:chgData name="Rennenberg, Isabelle T." userId="1b0cd106-800f-48c1-b73c-90c4faab829b" providerId="ADAL" clId="{82AC41E3-7F5B-4DC9-9F50-609BB2E6585E}" dt="2023-12-10T19:53:53.953" v="4174" actId="478"/>
          <ac:picMkLst>
            <pc:docMk/>
            <pc:sldMk cId="3737074517" sldId="305"/>
            <ac:picMk id="8" creationId="{2CC59236-CE45-D7A0-43CA-8BF0F6276A77}"/>
          </ac:picMkLst>
        </pc:picChg>
        <pc:picChg chg="add mod">
          <ac:chgData name="Rennenberg, Isabelle T." userId="1b0cd106-800f-48c1-b73c-90c4faab829b" providerId="ADAL" clId="{82AC41E3-7F5B-4DC9-9F50-609BB2E6585E}" dt="2023-12-13T00:00:42.886" v="6832" actId="1076"/>
          <ac:picMkLst>
            <pc:docMk/>
            <pc:sldMk cId="3737074517" sldId="305"/>
            <ac:picMk id="12" creationId="{893C36D1-D039-2BF8-1826-4F8CF539DF09}"/>
          </ac:picMkLst>
        </pc:picChg>
        <pc:cxnChg chg="mod">
          <ac:chgData name="Rennenberg, Isabelle T." userId="1b0cd106-800f-48c1-b73c-90c4faab829b" providerId="ADAL" clId="{82AC41E3-7F5B-4DC9-9F50-609BB2E6585E}" dt="2023-12-13T00:00:49.059" v="6836" actId="1076"/>
          <ac:cxnSpMkLst>
            <pc:docMk/>
            <pc:sldMk cId="3737074517" sldId="305"/>
            <ac:cxnSpMk id="11" creationId="{000E8D81-B4EF-7DF0-AAB5-F63B2379F066}"/>
          </ac:cxnSpMkLst>
        </pc:cxnChg>
        <pc:cxnChg chg="mod">
          <ac:chgData name="Rennenberg, Isabelle T." userId="1b0cd106-800f-48c1-b73c-90c4faab829b" providerId="ADAL" clId="{82AC41E3-7F5B-4DC9-9F50-609BB2E6585E}" dt="2023-12-13T00:00:44.162" v="6833" actId="1076"/>
          <ac:cxnSpMkLst>
            <pc:docMk/>
            <pc:sldMk cId="3737074517" sldId="305"/>
            <ac:cxnSpMk id="13" creationId="{A6858826-88FC-6EA8-D733-BD1F65B5301A}"/>
          </ac:cxnSpMkLst>
        </pc:cxnChg>
      </pc:sldChg>
      <pc:sldChg chg="delSp modSp add mod ord">
        <pc:chgData name="Rennenberg, Isabelle T." userId="1b0cd106-800f-48c1-b73c-90c4faab829b" providerId="ADAL" clId="{82AC41E3-7F5B-4DC9-9F50-609BB2E6585E}" dt="2023-12-13T00:01:48.270" v="6886" actId="20577"/>
        <pc:sldMkLst>
          <pc:docMk/>
          <pc:sldMk cId="2646191241" sldId="306"/>
        </pc:sldMkLst>
        <pc:spChg chg="mod">
          <ac:chgData name="Rennenberg, Isabelle T." userId="1b0cd106-800f-48c1-b73c-90c4faab829b" providerId="ADAL" clId="{82AC41E3-7F5B-4DC9-9F50-609BB2E6585E}" dt="2023-12-10T19:54:53.688" v="4188" actId="20577"/>
          <ac:spMkLst>
            <pc:docMk/>
            <pc:sldMk cId="2646191241" sldId="306"/>
            <ac:spMk id="2" creationId="{B0AF7368-B7DC-8333-750D-EF228673805B}"/>
          </ac:spMkLst>
        </pc:spChg>
        <pc:spChg chg="mod">
          <ac:chgData name="Rennenberg, Isabelle T." userId="1b0cd106-800f-48c1-b73c-90c4faab829b" providerId="ADAL" clId="{82AC41E3-7F5B-4DC9-9F50-609BB2E6585E}" dt="2023-12-13T00:01:48.270" v="6886" actId="20577"/>
          <ac:spMkLst>
            <pc:docMk/>
            <pc:sldMk cId="2646191241" sldId="306"/>
            <ac:spMk id="3" creationId="{3902C14A-E6AB-64CE-30F8-F56ED38D8C25}"/>
          </ac:spMkLst>
        </pc:spChg>
        <pc:picChg chg="del">
          <ac:chgData name="Rennenberg, Isabelle T." userId="1b0cd106-800f-48c1-b73c-90c4faab829b" providerId="ADAL" clId="{82AC41E3-7F5B-4DC9-9F50-609BB2E6585E}" dt="2023-12-10T20:05:52.147" v="4651" actId="478"/>
          <ac:picMkLst>
            <pc:docMk/>
            <pc:sldMk cId="2646191241" sldId="306"/>
            <ac:picMk id="8" creationId="{75923AAB-636C-15F8-D591-7D69D9139A50}"/>
          </ac:picMkLst>
        </pc:picChg>
        <pc:picChg chg="del">
          <ac:chgData name="Rennenberg, Isabelle T." userId="1b0cd106-800f-48c1-b73c-90c4faab829b" providerId="ADAL" clId="{82AC41E3-7F5B-4DC9-9F50-609BB2E6585E}" dt="2023-12-10T20:05:52.584" v="4652" actId="478"/>
          <ac:picMkLst>
            <pc:docMk/>
            <pc:sldMk cId="2646191241" sldId="306"/>
            <ac:picMk id="10" creationId="{487757D6-5587-EBC5-D0CC-10DD1FD2E2E9}"/>
          </ac:picMkLst>
        </pc:picChg>
      </pc:sldChg>
      <pc:sldChg chg="new del">
        <pc:chgData name="Rennenberg, Isabelle T." userId="1b0cd106-800f-48c1-b73c-90c4faab829b" providerId="ADAL" clId="{82AC41E3-7F5B-4DC9-9F50-609BB2E6585E}" dt="2023-12-10T20:07:24.887" v="4789" actId="680"/>
        <pc:sldMkLst>
          <pc:docMk/>
          <pc:sldMk cId="1464903589" sldId="307"/>
        </pc:sldMkLst>
      </pc:sldChg>
      <pc:sldChg chg="add del ord">
        <pc:chgData name="Rennenberg, Isabelle T." userId="1b0cd106-800f-48c1-b73c-90c4faab829b" providerId="ADAL" clId="{82AC41E3-7F5B-4DC9-9F50-609BB2E6585E}" dt="2023-12-10T20:01:34.412" v="4237" actId="2890"/>
        <pc:sldMkLst>
          <pc:docMk/>
          <pc:sldMk cId="2378460621" sldId="307"/>
        </pc:sldMkLst>
      </pc:sldChg>
      <pc:sldChg chg="addSp delSp modSp new mod">
        <pc:chgData name="Rennenberg, Isabelle T." userId="1b0cd106-800f-48c1-b73c-90c4faab829b" providerId="ADAL" clId="{82AC41E3-7F5B-4DC9-9F50-609BB2E6585E}" dt="2023-12-13T01:00:33.639" v="7669" actId="1076"/>
        <pc:sldMkLst>
          <pc:docMk/>
          <pc:sldMk cId="2573464178" sldId="307"/>
        </pc:sldMkLst>
        <pc:spChg chg="mod">
          <ac:chgData name="Rennenberg, Isabelle T." userId="1b0cd106-800f-48c1-b73c-90c4faab829b" providerId="ADAL" clId="{82AC41E3-7F5B-4DC9-9F50-609BB2E6585E}" dt="2023-12-13T00:24:10.650" v="7373" actId="1076"/>
          <ac:spMkLst>
            <pc:docMk/>
            <pc:sldMk cId="2573464178" sldId="307"/>
            <ac:spMk id="2" creationId="{8DD5F005-D848-5AB6-9F86-EB3C3B0E02BE}"/>
          </ac:spMkLst>
        </pc:spChg>
        <pc:spChg chg="del">
          <ac:chgData name="Rennenberg, Isabelle T." userId="1b0cd106-800f-48c1-b73c-90c4faab829b" providerId="ADAL" clId="{82AC41E3-7F5B-4DC9-9F50-609BB2E6585E}" dt="2023-12-10T20:07:56.759" v="4809" actId="478"/>
          <ac:spMkLst>
            <pc:docMk/>
            <pc:sldMk cId="2573464178" sldId="307"/>
            <ac:spMk id="3" creationId="{F2A959B8-03B8-F47B-0B12-AA63ACB55233}"/>
          </ac:spMkLst>
        </pc:spChg>
        <pc:spChg chg="del">
          <ac:chgData name="Rennenberg, Isabelle T." userId="1b0cd106-800f-48c1-b73c-90c4faab829b" providerId="ADAL" clId="{82AC41E3-7F5B-4DC9-9F50-609BB2E6585E}" dt="2023-12-10T20:07:56.759" v="4809" actId="478"/>
          <ac:spMkLst>
            <pc:docMk/>
            <pc:sldMk cId="2573464178" sldId="307"/>
            <ac:spMk id="4" creationId="{8491CA2C-B814-B37A-F82A-701CB743D39C}"/>
          </ac:spMkLst>
        </pc:spChg>
        <pc:spChg chg="del">
          <ac:chgData name="Rennenberg, Isabelle T." userId="1b0cd106-800f-48c1-b73c-90c4faab829b" providerId="ADAL" clId="{82AC41E3-7F5B-4DC9-9F50-609BB2E6585E}" dt="2023-12-10T20:07:56.759" v="4809" actId="478"/>
          <ac:spMkLst>
            <pc:docMk/>
            <pc:sldMk cId="2573464178" sldId="307"/>
            <ac:spMk id="5" creationId="{DF6C82DD-68F5-C44C-AD9D-3D1F1E88B9CA}"/>
          </ac:spMkLst>
        </pc:spChg>
        <pc:spChg chg="del">
          <ac:chgData name="Rennenberg, Isabelle T." userId="1b0cd106-800f-48c1-b73c-90c4faab829b" providerId="ADAL" clId="{82AC41E3-7F5B-4DC9-9F50-609BB2E6585E}" dt="2023-12-10T20:07:56.759" v="4809" actId="478"/>
          <ac:spMkLst>
            <pc:docMk/>
            <pc:sldMk cId="2573464178" sldId="307"/>
            <ac:spMk id="6" creationId="{69D43839-7E16-0EDD-2C50-B900D39DCA85}"/>
          </ac:spMkLst>
        </pc:spChg>
        <pc:spChg chg="del">
          <ac:chgData name="Rennenberg, Isabelle T." userId="1b0cd106-800f-48c1-b73c-90c4faab829b" providerId="ADAL" clId="{82AC41E3-7F5B-4DC9-9F50-609BB2E6585E}" dt="2023-12-10T20:07:56.759" v="4809" actId="478"/>
          <ac:spMkLst>
            <pc:docMk/>
            <pc:sldMk cId="2573464178" sldId="307"/>
            <ac:spMk id="7" creationId="{B4E20286-D4B7-0DA9-7B4D-2F025D006428}"/>
          </ac:spMkLst>
        </pc:spChg>
        <pc:spChg chg="del">
          <ac:chgData name="Rennenberg, Isabelle T." userId="1b0cd106-800f-48c1-b73c-90c4faab829b" providerId="ADAL" clId="{82AC41E3-7F5B-4DC9-9F50-609BB2E6585E}" dt="2023-12-10T20:07:56.759" v="4809" actId="478"/>
          <ac:spMkLst>
            <pc:docMk/>
            <pc:sldMk cId="2573464178" sldId="307"/>
            <ac:spMk id="8" creationId="{10B9386B-6B7C-136B-EE75-4E2C33806BDA}"/>
          </ac:spMkLst>
        </pc:spChg>
        <pc:spChg chg="del">
          <ac:chgData name="Rennenberg, Isabelle T." userId="1b0cd106-800f-48c1-b73c-90c4faab829b" providerId="ADAL" clId="{82AC41E3-7F5B-4DC9-9F50-609BB2E6585E}" dt="2023-12-10T20:07:56.759" v="4809" actId="478"/>
          <ac:spMkLst>
            <pc:docMk/>
            <pc:sldMk cId="2573464178" sldId="307"/>
            <ac:spMk id="9" creationId="{446C2674-588E-39D8-A002-65293ED57527}"/>
          </ac:spMkLst>
        </pc:spChg>
        <pc:spChg chg="del">
          <ac:chgData name="Rennenberg, Isabelle T." userId="1b0cd106-800f-48c1-b73c-90c4faab829b" providerId="ADAL" clId="{82AC41E3-7F5B-4DC9-9F50-609BB2E6585E}" dt="2023-12-10T20:07:56.759" v="4809" actId="478"/>
          <ac:spMkLst>
            <pc:docMk/>
            <pc:sldMk cId="2573464178" sldId="307"/>
            <ac:spMk id="10" creationId="{7402AFDF-8F57-C12E-F6E1-A262AA049587}"/>
          </ac:spMkLst>
        </pc:spChg>
        <pc:spChg chg="del">
          <ac:chgData name="Rennenberg, Isabelle T." userId="1b0cd106-800f-48c1-b73c-90c4faab829b" providerId="ADAL" clId="{82AC41E3-7F5B-4DC9-9F50-609BB2E6585E}" dt="2023-12-10T20:10:01.306" v="5195" actId="478"/>
          <ac:spMkLst>
            <pc:docMk/>
            <pc:sldMk cId="2573464178" sldId="307"/>
            <ac:spMk id="11" creationId="{600357E6-B17C-E8C2-F4F5-499070016D88}"/>
          </ac:spMkLst>
        </pc:spChg>
        <pc:spChg chg="del">
          <ac:chgData name="Rennenberg, Isabelle T." userId="1b0cd106-800f-48c1-b73c-90c4faab829b" providerId="ADAL" clId="{82AC41E3-7F5B-4DC9-9F50-609BB2E6585E}" dt="2023-12-10T20:09:56.339" v="5193" actId="478"/>
          <ac:spMkLst>
            <pc:docMk/>
            <pc:sldMk cId="2573464178" sldId="307"/>
            <ac:spMk id="12" creationId="{23CC4574-49B4-1135-2778-76D3F5556772}"/>
          </ac:spMkLst>
        </pc:spChg>
        <pc:spChg chg="del">
          <ac:chgData name="Rennenberg, Isabelle T." userId="1b0cd106-800f-48c1-b73c-90c4faab829b" providerId="ADAL" clId="{82AC41E3-7F5B-4DC9-9F50-609BB2E6585E}" dt="2023-12-10T20:09:58.694" v="5194" actId="478"/>
          <ac:spMkLst>
            <pc:docMk/>
            <pc:sldMk cId="2573464178" sldId="307"/>
            <ac:spMk id="13" creationId="{5BB19243-449F-068A-968E-E21289C06AF4}"/>
          </ac:spMkLst>
        </pc:spChg>
        <pc:spChg chg="add mod">
          <ac:chgData name="Rennenberg, Isabelle T." userId="1b0cd106-800f-48c1-b73c-90c4faab829b" providerId="ADAL" clId="{82AC41E3-7F5B-4DC9-9F50-609BB2E6585E}" dt="2023-12-13T01:00:28.801" v="7667" actId="20577"/>
          <ac:spMkLst>
            <pc:docMk/>
            <pc:sldMk cId="2573464178" sldId="307"/>
            <ac:spMk id="14" creationId="{67FF950B-13E4-BCB1-6980-0C236B48DC0D}"/>
          </ac:spMkLst>
        </pc:spChg>
        <pc:picChg chg="add del mod">
          <ac:chgData name="Rennenberg, Isabelle T." userId="1b0cd106-800f-48c1-b73c-90c4faab829b" providerId="ADAL" clId="{82AC41E3-7F5B-4DC9-9F50-609BB2E6585E}" dt="2023-12-13T00:23:02.669" v="7361" actId="478"/>
          <ac:picMkLst>
            <pc:docMk/>
            <pc:sldMk cId="2573464178" sldId="307"/>
            <ac:picMk id="4" creationId="{F3001A9E-8CD2-8027-3658-8AE4FF9FBE28}"/>
          </ac:picMkLst>
        </pc:picChg>
        <pc:picChg chg="add mod">
          <ac:chgData name="Rennenberg, Isabelle T." userId="1b0cd106-800f-48c1-b73c-90c4faab829b" providerId="ADAL" clId="{82AC41E3-7F5B-4DC9-9F50-609BB2E6585E}" dt="2023-12-13T01:00:31.111" v="7668" actId="1076"/>
          <ac:picMkLst>
            <pc:docMk/>
            <pc:sldMk cId="2573464178" sldId="307"/>
            <ac:picMk id="9" creationId="{BDD9F194-CCF2-517C-FAC8-D999802CB90F}"/>
          </ac:picMkLst>
        </pc:picChg>
        <pc:picChg chg="add mod modCrop">
          <ac:chgData name="Rennenberg, Isabelle T." userId="1b0cd106-800f-48c1-b73c-90c4faab829b" providerId="ADAL" clId="{82AC41E3-7F5B-4DC9-9F50-609BB2E6585E}" dt="2023-12-13T01:00:33.639" v="7669" actId="1076"/>
          <ac:picMkLst>
            <pc:docMk/>
            <pc:sldMk cId="2573464178" sldId="307"/>
            <ac:picMk id="11" creationId="{FC5E2F52-A421-C68C-A596-3F84E4CFB124}"/>
          </ac:picMkLst>
        </pc:picChg>
        <pc:picChg chg="add mod">
          <ac:chgData name="Rennenberg, Isabelle T." userId="1b0cd106-800f-48c1-b73c-90c4faab829b" providerId="ADAL" clId="{82AC41E3-7F5B-4DC9-9F50-609BB2E6585E}" dt="2023-12-13T00:25:03.300" v="7375" actId="1076"/>
          <ac:picMkLst>
            <pc:docMk/>
            <pc:sldMk cId="2573464178" sldId="307"/>
            <ac:picMk id="13" creationId="{06EA22FE-2701-C8DA-1CCE-2BA4937757B3}"/>
          </ac:picMkLst>
        </pc:picChg>
        <pc:picChg chg="add del mod">
          <ac:chgData name="Rennenberg, Isabelle T." userId="1b0cd106-800f-48c1-b73c-90c4faab829b" providerId="ADAL" clId="{82AC41E3-7F5B-4DC9-9F50-609BB2E6585E}" dt="2023-12-13T00:09:10.880" v="6940" actId="21"/>
          <ac:picMkLst>
            <pc:docMk/>
            <pc:sldMk cId="2573464178" sldId="307"/>
            <ac:picMk id="16" creationId="{E9FAEB48-C138-E0AB-6781-6BA6510CB5A5}"/>
          </ac:picMkLst>
        </pc:picChg>
        <pc:inkChg chg="add">
          <ac:chgData name="Rennenberg, Isabelle T." userId="1b0cd106-800f-48c1-b73c-90c4faab829b" providerId="ADAL" clId="{82AC41E3-7F5B-4DC9-9F50-609BB2E6585E}" dt="2023-12-13T00:17:12.191" v="7335" actId="9405"/>
          <ac:inkMkLst>
            <pc:docMk/>
            <pc:sldMk cId="2573464178" sldId="307"/>
            <ac:inkMk id="5" creationId="{4D467AA9-FF5D-A862-94E0-FB5AB5629EE5}"/>
          </ac:inkMkLst>
        </pc:inkChg>
        <pc:inkChg chg="add">
          <ac:chgData name="Rennenberg, Isabelle T." userId="1b0cd106-800f-48c1-b73c-90c4faab829b" providerId="ADAL" clId="{82AC41E3-7F5B-4DC9-9F50-609BB2E6585E}" dt="2023-12-13T00:17:15.166" v="7336" actId="9405"/>
          <ac:inkMkLst>
            <pc:docMk/>
            <pc:sldMk cId="2573464178" sldId="307"/>
            <ac:inkMk id="6" creationId="{6CDF5AEC-F70A-79B5-F50C-32AD1917B098}"/>
          </ac:inkMkLst>
        </pc:inkChg>
        <pc:inkChg chg="add">
          <ac:chgData name="Rennenberg, Isabelle T." userId="1b0cd106-800f-48c1-b73c-90c4faab829b" providerId="ADAL" clId="{82AC41E3-7F5B-4DC9-9F50-609BB2E6585E}" dt="2023-12-13T00:17:57.774" v="7337" actId="9405"/>
          <ac:inkMkLst>
            <pc:docMk/>
            <pc:sldMk cId="2573464178" sldId="307"/>
            <ac:inkMk id="7" creationId="{D60A8010-F4EE-9183-45BE-CECC929982C6}"/>
          </ac:inkMkLst>
        </pc:inkChg>
        <pc:inkChg chg="add">
          <ac:chgData name="Rennenberg, Isabelle T." userId="1b0cd106-800f-48c1-b73c-90c4faab829b" providerId="ADAL" clId="{82AC41E3-7F5B-4DC9-9F50-609BB2E6585E}" dt="2023-12-13T00:25:13.163" v="7376" actId="9405"/>
          <ac:inkMkLst>
            <pc:docMk/>
            <pc:sldMk cId="2573464178" sldId="307"/>
            <ac:inkMk id="15" creationId="{CA3CF161-45F2-FA8B-CBEE-1FB885A1634E}"/>
          </ac:inkMkLst>
        </pc:inkChg>
      </pc:sldChg>
      <pc:sldChg chg="addSp delSp modSp new mod">
        <pc:chgData name="Rennenberg, Isabelle T." userId="1b0cd106-800f-48c1-b73c-90c4faab829b" providerId="ADAL" clId="{82AC41E3-7F5B-4DC9-9F50-609BB2E6585E}" dt="2023-12-13T00:13:20.406" v="6964" actId="478"/>
        <pc:sldMkLst>
          <pc:docMk/>
          <pc:sldMk cId="3023873824" sldId="308"/>
        </pc:sldMkLst>
        <pc:spChg chg="mod">
          <ac:chgData name="Rennenberg, Isabelle T." userId="1b0cd106-800f-48c1-b73c-90c4faab829b" providerId="ADAL" clId="{82AC41E3-7F5B-4DC9-9F50-609BB2E6585E}" dt="2023-12-13T00:09:04.412" v="6939" actId="20577"/>
          <ac:spMkLst>
            <pc:docMk/>
            <pc:sldMk cId="3023873824" sldId="308"/>
            <ac:spMk id="2" creationId="{898452B6-40AA-4C1D-6C6A-CE0CBB2C0060}"/>
          </ac:spMkLst>
        </pc:spChg>
        <pc:spChg chg="del">
          <ac:chgData name="Rennenberg, Isabelle T." userId="1b0cd106-800f-48c1-b73c-90c4faab829b" providerId="ADAL" clId="{82AC41E3-7F5B-4DC9-9F50-609BB2E6585E}" dt="2023-12-13T00:13:20.406" v="6964" actId="478"/>
          <ac:spMkLst>
            <pc:docMk/>
            <pc:sldMk cId="3023873824" sldId="308"/>
            <ac:spMk id="3" creationId="{34E2F617-1AFD-56CE-69ED-C930B53230D0}"/>
          </ac:spMkLst>
        </pc:spChg>
        <pc:spChg chg="del">
          <ac:chgData name="Rennenberg, Isabelle T." userId="1b0cd106-800f-48c1-b73c-90c4faab829b" providerId="ADAL" clId="{82AC41E3-7F5B-4DC9-9F50-609BB2E6585E}" dt="2023-12-13T00:13:17.606" v="6963" actId="478"/>
          <ac:spMkLst>
            <pc:docMk/>
            <pc:sldMk cId="3023873824" sldId="308"/>
            <ac:spMk id="4" creationId="{C2AC887D-C76B-931C-0502-9396DF6A22EB}"/>
          </ac:spMkLst>
        </pc:spChg>
        <pc:spChg chg="del">
          <ac:chgData name="Rennenberg, Isabelle T." userId="1b0cd106-800f-48c1-b73c-90c4faab829b" providerId="ADAL" clId="{82AC41E3-7F5B-4DC9-9F50-609BB2E6585E}" dt="2023-12-13T00:08:54.134" v="6921" actId="478"/>
          <ac:spMkLst>
            <pc:docMk/>
            <pc:sldMk cId="3023873824" sldId="308"/>
            <ac:spMk id="6" creationId="{10F48D36-5EA1-64E0-0CA3-1252D2D58DE8}"/>
          </ac:spMkLst>
        </pc:spChg>
        <pc:picChg chg="add mod">
          <ac:chgData name="Rennenberg, Isabelle T." userId="1b0cd106-800f-48c1-b73c-90c4faab829b" providerId="ADAL" clId="{82AC41E3-7F5B-4DC9-9F50-609BB2E6585E}" dt="2023-12-13T00:13:02.443" v="6957" actId="1076"/>
          <ac:picMkLst>
            <pc:docMk/>
            <pc:sldMk cId="3023873824" sldId="308"/>
            <ac:picMk id="8" creationId="{F9B34789-0275-2858-61FD-0EEEF49FB4A0}"/>
          </ac:picMkLst>
        </pc:picChg>
        <pc:picChg chg="add mod">
          <ac:chgData name="Rennenberg, Isabelle T." userId="1b0cd106-800f-48c1-b73c-90c4faab829b" providerId="ADAL" clId="{82AC41E3-7F5B-4DC9-9F50-609BB2E6585E}" dt="2023-12-13T00:13:14.123" v="6962" actId="1076"/>
          <ac:picMkLst>
            <pc:docMk/>
            <pc:sldMk cId="3023873824" sldId="308"/>
            <ac:picMk id="9" creationId="{43CE4D24-276C-35EE-D211-266AA761098B}"/>
          </ac:picMkLst>
        </pc:picChg>
        <pc:picChg chg="add mod">
          <ac:chgData name="Rennenberg, Isabelle T." userId="1b0cd106-800f-48c1-b73c-90c4faab829b" providerId="ADAL" clId="{82AC41E3-7F5B-4DC9-9F50-609BB2E6585E}" dt="2023-12-13T00:13:07.692" v="6960" actId="1076"/>
          <ac:picMkLst>
            <pc:docMk/>
            <pc:sldMk cId="3023873824" sldId="308"/>
            <ac:picMk id="11" creationId="{E726C83D-2728-5C07-4357-2712B646662B}"/>
          </ac:picMkLst>
        </pc:picChg>
      </pc:sldChg>
      <pc:sldMasterChg chg="delSldLayout">
        <pc:chgData name="Rennenberg, Isabelle T." userId="1b0cd106-800f-48c1-b73c-90c4faab829b" providerId="ADAL" clId="{82AC41E3-7F5B-4DC9-9F50-609BB2E6585E}" dt="2023-12-10T19:54:40.483" v="4184" actId="2696"/>
        <pc:sldMasterMkLst>
          <pc:docMk/>
          <pc:sldMasterMk cId="1928452137" sldId="2147483666"/>
        </pc:sldMasterMkLst>
        <pc:sldLayoutChg chg="del">
          <pc:chgData name="Rennenberg, Isabelle T." userId="1b0cd106-800f-48c1-b73c-90c4faab829b" providerId="ADAL" clId="{82AC41E3-7F5B-4DC9-9F50-609BB2E6585E}" dt="2023-12-10T19:54:40.483" v="4184" actId="2696"/>
          <pc:sldLayoutMkLst>
            <pc:docMk/>
            <pc:sldMasterMk cId="1928452137" sldId="2147483666"/>
            <pc:sldLayoutMk cId="4026250860" sldId="214748368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12/12/2023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3T00:17:12.1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0,'41'0,"134"4,-141-1,1 1,-1 2,35 10,10 3,-54-15,0 2,32 11,-38-10,1 2,0-1,1-1,0-1,0-1,31 4,46-7,-71-3,1 1,-1 2,0 1,0 0,46 14,-45-9,1-2,0-1,0-1,0-1,45-2,-40-1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3T00:17:15.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1,'-1'6,"1"1,0 0,1 0,0-1,0 1,0-1,1 1,4 9,-4-12,0-1,0 0,1 0,-1 0,1 0,0 0,0-1,0 1,0-1,0 0,0 0,1 0,-1 0,1-1,-1 1,6 0,11 5,1-2,0-1,1 0,36 0,91-6,-60-1,-41 2,-28-1,0 1,1 1,-1 1,1 1,-1 1,35 9,-14 2,0-2,1-2,80 9,131-11,131-8,-360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3T00:17:57.7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3T00:25:13.1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1 134,'0'-1,"1"0,-1 0,0 1,1-1,-1 0,1 0,-1 1,1-1,0 0,-1 0,1 1,0-1,-1 1,1-1,0 1,0-1,-1 1,1-1,0 1,0 0,0-1,0 1,0 0,0 0,1 0,27-6,-25 6,87-8,151 8,-103 2,-80-1,61-2,-105 0,1-1,-1 0,0-2,0 0,24-9,-22 6,0 2,1 0,0 0,0 2,36-3,96 8,-60 1,-3-7,1-4,103-22,-123 22,0 3,116 6,-65 1,-88-2,-3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5.xml"/><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5.xml"/><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5.xml"/><Relationship Id="rId5" Type="http://schemas.openxmlformats.org/officeDocument/2006/relationships/image" Target="../media/image72.png"/><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3.png"/><Relationship Id="rId7" Type="http://schemas.openxmlformats.org/officeDocument/2006/relationships/image" Target="../media/image75.png"/><Relationship Id="rId12" Type="http://schemas.openxmlformats.org/officeDocument/2006/relationships/image" Target="../media/image79.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customXml" Target="../ink/ink4.xml"/><Relationship Id="rId5" Type="http://schemas.openxmlformats.org/officeDocument/2006/relationships/image" Target="../media/image74.png"/><Relationship Id="rId10" Type="http://schemas.openxmlformats.org/officeDocument/2006/relationships/image" Target="../media/image78.png"/><Relationship Id="rId4" Type="http://schemas.openxmlformats.org/officeDocument/2006/relationships/customXml" Target="../ink/ink2.xml"/><Relationship Id="rId9" Type="http://schemas.openxmlformats.org/officeDocument/2006/relationships/image" Target="../media/image77.png"/></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Final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Isabelle Rennenberg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92D-D0FE-9E6B-1CF7-DF116088FDF5}"/>
              </a:ext>
            </a:extLst>
          </p:cNvPr>
          <p:cNvSpPr>
            <a:spLocks noGrp="1"/>
          </p:cNvSpPr>
          <p:nvPr>
            <p:ph type="title"/>
          </p:nvPr>
        </p:nvSpPr>
        <p:spPr/>
        <p:txBody>
          <a:bodyPr/>
          <a:lstStyle/>
          <a:p>
            <a:r>
              <a:rPr lang="en-US" dirty="0"/>
              <a:t>Model at month 3: treatment, JOB and GENDER</a:t>
            </a:r>
          </a:p>
        </p:txBody>
      </p:sp>
      <p:cxnSp>
        <p:nvCxnSpPr>
          <p:cNvPr id="11" name="Straight Arrow Connector 10">
            <a:extLst>
              <a:ext uri="{FF2B5EF4-FFF2-40B4-BE49-F238E27FC236}">
                <a16:creationId xmlns:a16="http://schemas.microsoft.com/office/drawing/2014/main" id="{000E8D81-B4EF-7DF0-AAB5-F63B2379F066}"/>
              </a:ext>
            </a:extLst>
          </p:cNvPr>
          <p:cNvCxnSpPr>
            <a:cxnSpLocks/>
          </p:cNvCxnSpPr>
          <p:nvPr/>
        </p:nvCxnSpPr>
        <p:spPr>
          <a:xfrm flipH="1">
            <a:off x="4958891" y="3295262"/>
            <a:ext cx="765111" cy="133738"/>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858826-88FC-6EA8-D733-BD1F65B5301A}"/>
              </a:ext>
            </a:extLst>
          </p:cNvPr>
          <p:cNvCxnSpPr>
            <a:cxnSpLocks/>
          </p:cNvCxnSpPr>
          <p:nvPr/>
        </p:nvCxnSpPr>
        <p:spPr>
          <a:xfrm flipH="1">
            <a:off x="4066424" y="2177143"/>
            <a:ext cx="858414"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680E80-5EE4-2EE3-31AB-28238AA743E4}"/>
              </a:ext>
            </a:extLst>
          </p:cNvPr>
          <p:cNvSpPr txBox="1"/>
          <p:nvPr/>
        </p:nvSpPr>
        <p:spPr>
          <a:xfrm>
            <a:off x="4924838" y="1496419"/>
            <a:ext cx="3616827" cy="1200329"/>
          </a:xfrm>
          <a:prstGeom prst="rect">
            <a:avLst/>
          </a:prstGeom>
          <a:noFill/>
        </p:spPr>
        <p:txBody>
          <a:bodyPr wrap="square" rtlCol="0">
            <a:spAutoFit/>
          </a:bodyPr>
          <a:lstStyle/>
          <a:p>
            <a:r>
              <a:rPr lang="en-US" dirty="0"/>
              <a:t>The overall test showed that our response variable is not affected by at least one of the explanatory variables</a:t>
            </a:r>
          </a:p>
        </p:txBody>
      </p:sp>
      <p:sp>
        <p:nvSpPr>
          <p:cNvPr id="15" name="TextBox 14">
            <a:extLst>
              <a:ext uri="{FF2B5EF4-FFF2-40B4-BE49-F238E27FC236}">
                <a16:creationId xmlns:a16="http://schemas.microsoft.com/office/drawing/2014/main" id="{592A6A8C-3CAA-1C90-AE80-B9C91A6E2813}"/>
              </a:ext>
            </a:extLst>
          </p:cNvPr>
          <p:cNvSpPr txBox="1"/>
          <p:nvPr/>
        </p:nvSpPr>
        <p:spPr>
          <a:xfrm>
            <a:off x="5664566" y="2860428"/>
            <a:ext cx="3616827" cy="2031325"/>
          </a:xfrm>
          <a:prstGeom prst="rect">
            <a:avLst/>
          </a:prstGeom>
          <a:noFill/>
        </p:spPr>
        <p:txBody>
          <a:bodyPr wrap="square" rtlCol="0">
            <a:spAutoFit/>
          </a:bodyPr>
          <a:lstStyle/>
          <a:p>
            <a:r>
              <a:rPr lang="en-US" dirty="0"/>
              <a:t>None of the explanatory variables, including the interaction term </a:t>
            </a:r>
            <a:r>
              <a:rPr lang="en-US" dirty="0" err="1"/>
              <a:t>tx_cond</a:t>
            </a:r>
            <a:r>
              <a:rPr lang="en-US" dirty="0"/>
              <a:t>*job*gender were significant. The interaction term was highly non-significant at the alpha level of 0.05 with a p value of 0.6912.</a:t>
            </a:r>
          </a:p>
        </p:txBody>
      </p:sp>
      <p:pic>
        <p:nvPicPr>
          <p:cNvPr id="5" name="Picture 4">
            <a:extLst>
              <a:ext uri="{FF2B5EF4-FFF2-40B4-BE49-F238E27FC236}">
                <a16:creationId xmlns:a16="http://schemas.microsoft.com/office/drawing/2014/main" id="{458D89ED-0C75-081F-415D-384103AFB4CF}"/>
              </a:ext>
            </a:extLst>
          </p:cNvPr>
          <p:cNvPicPr>
            <a:picLocks noChangeAspect="1"/>
          </p:cNvPicPr>
          <p:nvPr/>
        </p:nvPicPr>
        <p:blipFill>
          <a:blip r:embed="rId2"/>
          <a:stretch>
            <a:fillRect/>
          </a:stretch>
        </p:blipFill>
        <p:spPr>
          <a:xfrm>
            <a:off x="119572" y="2780687"/>
            <a:ext cx="4775781" cy="2190809"/>
          </a:xfrm>
          <a:prstGeom prst="rect">
            <a:avLst/>
          </a:prstGeom>
        </p:spPr>
      </p:pic>
      <p:pic>
        <p:nvPicPr>
          <p:cNvPr id="8" name="Picture 7">
            <a:extLst>
              <a:ext uri="{FF2B5EF4-FFF2-40B4-BE49-F238E27FC236}">
                <a16:creationId xmlns:a16="http://schemas.microsoft.com/office/drawing/2014/main" id="{2CC59236-CE45-D7A0-43CA-8BF0F6276A77}"/>
              </a:ext>
            </a:extLst>
          </p:cNvPr>
          <p:cNvPicPr>
            <a:picLocks noChangeAspect="1"/>
          </p:cNvPicPr>
          <p:nvPr/>
        </p:nvPicPr>
        <p:blipFill>
          <a:blip r:embed="rId3"/>
          <a:stretch>
            <a:fillRect/>
          </a:stretch>
        </p:blipFill>
        <p:spPr>
          <a:xfrm>
            <a:off x="119572" y="1274105"/>
            <a:ext cx="3965510" cy="1506582"/>
          </a:xfrm>
          <a:prstGeom prst="rect">
            <a:avLst/>
          </a:prstGeom>
        </p:spPr>
      </p:pic>
      <p:sp>
        <p:nvSpPr>
          <p:cNvPr id="9" name="TextBox 8">
            <a:extLst>
              <a:ext uri="{FF2B5EF4-FFF2-40B4-BE49-F238E27FC236}">
                <a16:creationId xmlns:a16="http://schemas.microsoft.com/office/drawing/2014/main" id="{A9BD9415-20B2-1B6A-FBC9-A303CADA11DF}"/>
              </a:ext>
            </a:extLst>
          </p:cNvPr>
          <p:cNvSpPr txBox="1"/>
          <p:nvPr/>
        </p:nvSpPr>
        <p:spPr>
          <a:xfrm>
            <a:off x="9144171" y="1299980"/>
            <a:ext cx="2928257" cy="1754326"/>
          </a:xfrm>
          <a:prstGeom prst="rect">
            <a:avLst/>
          </a:prstGeom>
          <a:solidFill>
            <a:schemeClr val="accent1"/>
          </a:solidFill>
          <a:ln>
            <a:solidFill>
              <a:schemeClr val="accent1"/>
            </a:solidFill>
          </a:ln>
        </p:spPr>
        <p:txBody>
          <a:bodyPr wrap="square" rtlCol="0">
            <a:spAutoFit/>
          </a:bodyPr>
          <a:lstStyle/>
          <a:p>
            <a:r>
              <a:rPr lang="en-US" dirty="0"/>
              <a:t>MODEL USED: THREE-WAY ANOVA</a:t>
            </a:r>
          </a:p>
          <a:p>
            <a:pPr marL="285750" indent="-285750">
              <a:buFont typeface="Arial" panose="020B0604020202020204" pitchFamily="34" charset="0"/>
              <a:buChar char="•"/>
            </a:pPr>
            <a:r>
              <a:rPr lang="en-US" dirty="0"/>
              <a:t>As this is just looking at month three, there are no repeated measures. </a:t>
            </a:r>
          </a:p>
          <a:p>
            <a:pPr marL="285750" indent="-285750">
              <a:buFont typeface="Arial" panose="020B0604020202020204" pitchFamily="34" charset="0"/>
              <a:buChar char="•"/>
            </a:pPr>
            <a:r>
              <a:rPr lang="en-US" dirty="0"/>
              <a:t>All variables ran as fixed</a:t>
            </a:r>
          </a:p>
        </p:txBody>
      </p:sp>
      <p:pic>
        <p:nvPicPr>
          <p:cNvPr id="4" name="Picture 3">
            <a:extLst>
              <a:ext uri="{FF2B5EF4-FFF2-40B4-BE49-F238E27FC236}">
                <a16:creationId xmlns:a16="http://schemas.microsoft.com/office/drawing/2014/main" id="{8228D9FC-B87F-EA0E-215B-1832BBF5077E}"/>
              </a:ext>
            </a:extLst>
          </p:cNvPr>
          <p:cNvPicPr>
            <a:picLocks noChangeAspect="1"/>
          </p:cNvPicPr>
          <p:nvPr/>
        </p:nvPicPr>
        <p:blipFill>
          <a:blip r:embed="rId4"/>
          <a:stretch>
            <a:fillRect/>
          </a:stretch>
        </p:blipFill>
        <p:spPr>
          <a:xfrm>
            <a:off x="9408848" y="4101128"/>
            <a:ext cx="2536125" cy="2544253"/>
          </a:xfrm>
          <a:prstGeom prst="rect">
            <a:avLst/>
          </a:prstGeom>
        </p:spPr>
      </p:pic>
      <p:pic>
        <p:nvPicPr>
          <p:cNvPr id="12" name="Picture 11">
            <a:extLst>
              <a:ext uri="{FF2B5EF4-FFF2-40B4-BE49-F238E27FC236}">
                <a16:creationId xmlns:a16="http://schemas.microsoft.com/office/drawing/2014/main" id="{A6446101-5799-0BEB-E864-FCFBC02652B6}"/>
              </a:ext>
            </a:extLst>
          </p:cNvPr>
          <p:cNvPicPr>
            <a:picLocks noChangeAspect="1"/>
          </p:cNvPicPr>
          <p:nvPr/>
        </p:nvPicPr>
        <p:blipFill>
          <a:blip r:embed="rId5"/>
          <a:stretch>
            <a:fillRect/>
          </a:stretch>
        </p:blipFill>
        <p:spPr>
          <a:xfrm>
            <a:off x="5510242" y="5055433"/>
            <a:ext cx="3753374" cy="1676634"/>
          </a:xfrm>
          <a:prstGeom prst="rect">
            <a:avLst/>
          </a:prstGeom>
        </p:spPr>
      </p:pic>
      <p:sp>
        <p:nvSpPr>
          <p:cNvPr id="16" name="Rectangle 15">
            <a:extLst>
              <a:ext uri="{FF2B5EF4-FFF2-40B4-BE49-F238E27FC236}">
                <a16:creationId xmlns:a16="http://schemas.microsoft.com/office/drawing/2014/main" id="{1C5CEA5B-7BE3-7D4B-C463-931C654E90CD}"/>
              </a:ext>
            </a:extLst>
          </p:cNvPr>
          <p:cNvSpPr/>
          <p:nvPr/>
        </p:nvSpPr>
        <p:spPr>
          <a:xfrm>
            <a:off x="9368959" y="3511307"/>
            <a:ext cx="2274725" cy="584775"/>
          </a:xfrm>
          <a:prstGeom prst="rect">
            <a:avLst/>
          </a:prstGeom>
          <a:noFill/>
        </p:spPr>
        <p:txBody>
          <a:bodyPr wrap="squar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Model Fit</a:t>
            </a:r>
          </a:p>
        </p:txBody>
      </p:sp>
    </p:spTree>
    <p:extLst>
      <p:ext uri="{BB962C8B-B14F-4D97-AF65-F5344CB8AC3E}">
        <p14:creationId xmlns:p14="http://schemas.microsoft.com/office/powerpoint/2010/main" val="31637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7368-B7DC-8333-750D-EF228673805B}"/>
              </a:ext>
            </a:extLst>
          </p:cNvPr>
          <p:cNvSpPr>
            <a:spLocks noGrp="1"/>
          </p:cNvSpPr>
          <p:nvPr>
            <p:ph type="title"/>
          </p:nvPr>
        </p:nvSpPr>
        <p:spPr/>
        <p:txBody>
          <a:bodyPr/>
          <a:lstStyle/>
          <a:p>
            <a:r>
              <a:rPr lang="en-US" dirty="0"/>
              <a:t>Month 3 Conclusion</a:t>
            </a:r>
          </a:p>
        </p:txBody>
      </p:sp>
      <p:sp>
        <p:nvSpPr>
          <p:cNvPr id="3" name="Content Placeholder 2">
            <a:extLst>
              <a:ext uri="{FF2B5EF4-FFF2-40B4-BE49-F238E27FC236}">
                <a16:creationId xmlns:a16="http://schemas.microsoft.com/office/drawing/2014/main" id="{3902C14A-E6AB-64CE-30F8-F56ED38D8C25}"/>
              </a:ext>
            </a:extLst>
          </p:cNvPr>
          <p:cNvSpPr>
            <a:spLocks noGrp="1"/>
          </p:cNvSpPr>
          <p:nvPr>
            <p:ph idx="1"/>
          </p:nvPr>
        </p:nvSpPr>
        <p:spPr>
          <a:xfrm>
            <a:off x="479456" y="2500889"/>
            <a:ext cx="4879909" cy="3336666"/>
          </a:xfrm>
        </p:spPr>
        <p:txBody>
          <a:bodyPr>
            <a:normAutofit fontScale="92500" lnSpcReduction="10000"/>
          </a:bodyPr>
          <a:lstStyle/>
          <a:p>
            <a:pPr marL="285750" indent="-285750">
              <a:buFont typeface="Arial" panose="020B0604020202020204" pitchFamily="34" charset="0"/>
              <a:buChar char="•"/>
            </a:pPr>
            <a:r>
              <a:rPr lang="en-US" dirty="0"/>
              <a:t>None of the explanatory variables, treatment job and gender aid in the explanation of the variability of cold. </a:t>
            </a:r>
          </a:p>
          <a:p>
            <a:pPr marL="285750" indent="-285750">
              <a:buFont typeface="Arial" panose="020B0604020202020204" pitchFamily="34" charset="0"/>
              <a:buChar char="•"/>
            </a:pPr>
            <a:r>
              <a:rPr lang="en-US" dirty="0"/>
              <a:t>Across the four treatment arms, we failed to reject that the means  were different for cold scores.</a:t>
            </a:r>
          </a:p>
          <a:p>
            <a:pPr marL="285750" indent="-285750">
              <a:buFont typeface="Arial" panose="020B0604020202020204" pitchFamily="34" charset="0"/>
              <a:buChar char="•"/>
            </a:pPr>
            <a:r>
              <a:rPr lang="en-US" dirty="0"/>
              <a:t>The model was also run with treatment being random in an ANCOVA model, which showed no significance as well. </a:t>
            </a:r>
          </a:p>
          <a:p>
            <a:pPr marL="285750" indent="-285750">
              <a:buFont typeface="Arial" panose="020B0604020202020204" pitchFamily="34" charset="0"/>
              <a:buChar char="•"/>
            </a:pPr>
            <a:r>
              <a:rPr lang="en-US" dirty="0"/>
              <a:t>The data for all models satisfied requirements for homogeneity of variance. </a:t>
            </a:r>
          </a:p>
          <a:p>
            <a:pPr marL="285750" indent="-285750">
              <a:buFont typeface="Arial" panose="020B0604020202020204" pitchFamily="34" charset="0"/>
              <a:buChar char="•"/>
            </a:pPr>
            <a:r>
              <a:rPr lang="en-US" dirty="0"/>
              <a:t>However, all models did not satisfy the requirement for normality. Despite attempts to transform the data, the normality was not being fixed. Therefore, analysis was interpreted with caution. </a:t>
            </a:r>
          </a:p>
        </p:txBody>
      </p:sp>
      <p:pic>
        <p:nvPicPr>
          <p:cNvPr id="10" name="Picture 9">
            <a:extLst>
              <a:ext uri="{FF2B5EF4-FFF2-40B4-BE49-F238E27FC236}">
                <a16:creationId xmlns:a16="http://schemas.microsoft.com/office/drawing/2014/main" id="{487757D6-5587-EBC5-D0CC-10DD1FD2E2E9}"/>
              </a:ext>
            </a:extLst>
          </p:cNvPr>
          <p:cNvPicPr>
            <a:picLocks noChangeAspect="1"/>
          </p:cNvPicPr>
          <p:nvPr/>
        </p:nvPicPr>
        <p:blipFill>
          <a:blip r:embed="rId2"/>
          <a:stretch>
            <a:fillRect/>
          </a:stretch>
        </p:blipFill>
        <p:spPr>
          <a:xfrm>
            <a:off x="5920536" y="2251781"/>
            <a:ext cx="5792008" cy="2876951"/>
          </a:xfrm>
          <a:prstGeom prst="rect">
            <a:avLst/>
          </a:prstGeom>
        </p:spPr>
      </p:pic>
    </p:spTree>
    <p:extLst>
      <p:ext uri="{BB962C8B-B14F-4D97-AF65-F5344CB8AC3E}">
        <p14:creationId xmlns:p14="http://schemas.microsoft.com/office/powerpoint/2010/main" val="330524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88325"/>
            <a:ext cx="8421688" cy="1325563"/>
          </a:xfrm>
        </p:spPr>
        <p:txBody>
          <a:bodyPr/>
          <a:lstStyle/>
          <a:p>
            <a:r>
              <a:rPr lang="en-US" dirty="0"/>
              <a:t>Month 6 Visual</a:t>
            </a:r>
          </a:p>
        </p:txBody>
      </p:sp>
      <p:pic>
        <p:nvPicPr>
          <p:cNvPr id="6" name="Picture 5">
            <a:extLst>
              <a:ext uri="{FF2B5EF4-FFF2-40B4-BE49-F238E27FC236}">
                <a16:creationId xmlns:a16="http://schemas.microsoft.com/office/drawing/2014/main" id="{D8EB5FE7-E01E-830A-1E44-2E1D56184256}"/>
              </a:ext>
            </a:extLst>
          </p:cNvPr>
          <p:cNvPicPr>
            <a:picLocks noChangeAspect="1"/>
          </p:cNvPicPr>
          <p:nvPr/>
        </p:nvPicPr>
        <p:blipFill>
          <a:blip r:embed="rId2"/>
          <a:stretch>
            <a:fillRect/>
          </a:stretch>
        </p:blipFill>
        <p:spPr>
          <a:xfrm>
            <a:off x="1139987" y="2625839"/>
            <a:ext cx="3596283" cy="1798141"/>
          </a:xfrm>
          <a:prstGeom prst="rect">
            <a:avLst/>
          </a:prstGeom>
        </p:spPr>
      </p:pic>
      <p:pic>
        <p:nvPicPr>
          <p:cNvPr id="8" name="Picture 7">
            <a:extLst>
              <a:ext uri="{FF2B5EF4-FFF2-40B4-BE49-F238E27FC236}">
                <a16:creationId xmlns:a16="http://schemas.microsoft.com/office/drawing/2014/main" id="{96BF05FD-A79D-21F6-BA8C-FAA85DD06F83}"/>
              </a:ext>
            </a:extLst>
          </p:cNvPr>
          <p:cNvPicPr>
            <a:picLocks noChangeAspect="1"/>
          </p:cNvPicPr>
          <p:nvPr/>
        </p:nvPicPr>
        <p:blipFill>
          <a:blip r:embed="rId3"/>
          <a:stretch>
            <a:fillRect/>
          </a:stretch>
        </p:blipFill>
        <p:spPr>
          <a:xfrm>
            <a:off x="4996231" y="1511559"/>
            <a:ext cx="6055782" cy="4510865"/>
          </a:xfrm>
          <a:prstGeom prst="rect">
            <a:avLst/>
          </a:prstGeom>
        </p:spPr>
      </p:pic>
    </p:spTree>
    <p:extLst>
      <p:ext uri="{BB962C8B-B14F-4D97-AF65-F5344CB8AC3E}">
        <p14:creationId xmlns:p14="http://schemas.microsoft.com/office/powerpoint/2010/main" val="125932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ACCA-77A2-B653-8863-67775BC8526F}"/>
              </a:ext>
            </a:extLst>
          </p:cNvPr>
          <p:cNvSpPr>
            <a:spLocks noGrp="1"/>
          </p:cNvSpPr>
          <p:nvPr>
            <p:ph type="title"/>
          </p:nvPr>
        </p:nvSpPr>
        <p:spPr/>
        <p:txBody>
          <a:bodyPr/>
          <a:lstStyle/>
          <a:p>
            <a:r>
              <a:rPr lang="en-US" dirty="0"/>
              <a:t>INTERACTION TERMS Visual- MONTH three </a:t>
            </a:r>
          </a:p>
        </p:txBody>
      </p:sp>
      <p:sp>
        <p:nvSpPr>
          <p:cNvPr id="3" name="Text Placeholder 2">
            <a:extLst>
              <a:ext uri="{FF2B5EF4-FFF2-40B4-BE49-F238E27FC236}">
                <a16:creationId xmlns:a16="http://schemas.microsoft.com/office/drawing/2014/main" id="{865A66F1-6626-3AF2-9212-85A18EDC4AF8}"/>
              </a:ext>
            </a:extLst>
          </p:cNvPr>
          <p:cNvSpPr>
            <a:spLocks noGrp="1"/>
          </p:cNvSpPr>
          <p:nvPr>
            <p:ph type="body" idx="1"/>
          </p:nvPr>
        </p:nvSpPr>
        <p:spPr>
          <a:xfrm>
            <a:off x="2543404" y="1599806"/>
            <a:ext cx="3924300" cy="823912"/>
          </a:xfrm>
        </p:spPr>
        <p:txBody>
          <a:bodyPr/>
          <a:lstStyle/>
          <a:p>
            <a:r>
              <a:rPr lang="en-US" dirty="0"/>
              <a:t>TREATMENT and JOB</a:t>
            </a:r>
          </a:p>
        </p:txBody>
      </p:sp>
      <p:sp>
        <p:nvSpPr>
          <p:cNvPr id="5" name="Text Placeholder 4">
            <a:extLst>
              <a:ext uri="{FF2B5EF4-FFF2-40B4-BE49-F238E27FC236}">
                <a16:creationId xmlns:a16="http://schemas.microsoft.com/office/drawing/2014/main" id="{B4ED6E55-F29E-DEC7-AAF5-12F66BE0B75D}"/>
              </a:ext>
            </a:extLst>
          </p:cNvPr>
          <p:cNvSpPr>
            <a:spLocks noGrp="1"/>
          </p:cNvSpPr>
          <p:nvPr>
            <p:ph type="body" sz="quarter" idx="3"/>
          </p:nvPr>
        </p:nvSpPr>
        <p:spPr>
          <a:xfrm>
            <a:off x="7802057" y="1805784"/>
            <a:ext cx="3943627" cy="823912"/>
          </a:xfrm>
        </p:spPr>
        <p:txBody>
          <a:bodyPr/>
          <a:lstStyle/>
          <a:p>
            <a:r>
              <a:rPr lang="en-US" dirty="0"/>
              <a:t>TREATMENT, JOB and GENDER</a:t>
            </a:r>
          </a:p>
        </p:txBody>
      </p:sp>
      <p:pic>
        <p:nvPicPr>
          <p:cNvPr id="6" name="Picture 5">
            <a:extLst>
              <a:ext uri="{FF2B5EF4-FFF2-40B4-BE49-F238E27FC236}">
                <a16:creationId xmlns:a16="http://schemas.microsoft.com/office/drawing/2014/main" id="{B0AE88EE-DCDE-0F2D-8370-4A0A0B7B7FBA}"/>
              </a:ext>
            </a:extLst>
          </p:cNvPr>
          <p:cNvPicPr>
            <a:picLocks noChangeAspect="1"/>
          </p:cNvPicPr>
          <p:nvPr/>
        </p:nvPicPr>
        <p:blipFill>
          <a:blip r:embed="rId2"/>
          <a:stretch>
            <a:fillRect/>
          </a:stretch>
        </p:blipFill>
        <p:spPr>
          <a:xfrm>
            <a:off x="6770756" y="2629696"/>
            <a:ext cx="5352819" cy="3911063"/>
          </a:xfrm>
          <a:prstGeom prst="rect">
            <a:avLst/>
          </a:prstGeom>
        </p:spPr>
      </p:pic>
      <p:pic>
        <p:nvPicPr>
          <p:cNvPr id="11" name="Picture 10">
            <a:extLst>
              <a:ext uri="{FF2B5EF4-FFF2-40B4-BE49-F238E27FC236}">
                <a16:creationId xmlns:a16="http://schemas.microsoft.com/office/drawing/2014/main" id="{ADACDD7B-3838-8937-879C-7DB46DBCC068}"/>
              </a:ext>
            </a:extLst>
          </p:cNvPr>
          <p:cNvPicPr>
            <a:picLocks noChangeAspect="1"/>
          </p:cNvPicPr>
          <p:nvPr/>
        </p:nvPicPr>
        <p:blipFill>
          <a:blip r:embed="rId3"/>
          <a:stretch>
            <a:fillRect/>
          </a:stretch>
        </p:blipFill>
        <p:spPr>
          <a:xfrm>
            <a:off x="1120405" y="2629695"/>
            <a:ext cx="5272459" cy="3911063"/>
          </a:xfrm>
          <a:prstGeom prst="rect">
            <a:avLst/>
          </a:prstGeom>
        </p:spPr>
      </p:pic>
    </p:spTree>
    <p:extLst>
      <p:ext uri="{BB962C8B-B14F-4D97-AF65-F5344CB8AC3E}">
        <p14:creationId xmlns:p14="http://schemas.microsoft.com/office/powerpoint/2010/main" val="406611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92D-D0FE-9E6B-1CF7-DF116088FDF5}"/>
              </a:ext>
            </a:extLst>
          </p:cNvPr>
          <p:cNvSpPr>
            <a:spLocks noGrp="1"/>
          </p:cNvSpPr>
          <p:nvPr>
            <p:ph type="title"/>
          </p:nvPr>
        </p:nvSpPr>
        <p:spPr>
          <a:xfrm>
            <a:off x="838200" y="-335175"/>
            <a:ext cx="10515600" cy="1325563"/>
          </a:xfrm>
        </p:spPr>
        <p:txBody>
          <a:bodyPr/>
          <a:lstStyle/>
          <a:p>
            <a:r>
              <a:rPr lang="en-US" dirty="0"/>
              <a:t>Model at month 6: treatment only</a:t>
            </a:r>
          </a:p>
        </p:txBody>
      </p:sp>
      <p:cxnSp>
        <p:nvCxnSpPr>
          <p:cNvPr id="11" name="Straight Arrow Connector 10">
            <a:extLst>
              <a:ext uri="{FF2B5EF4-FFF2-40B4-BE49-F238E27FC236}">
                <a16:creationId xmlns:a16="http://schemas.microsoft.com/office/drawing/2014/main" id="{000E8D81-B4EF-7DF0-AAB5-F63B2379F066}"/>
              </a:ext>
            </a:extLst>
          </p:cNvPr>
          <p:cNvCxnSpPr>
            <a:cxnSpLocks/>
          </p:cNvCxnSpPr>
          <p:nvPr/>
        </p:nvCxnSpPr>
        <p:spPr>
          <a:xfrm flipH="1">
            <a:off x="3866152" y="3776416"/>
            <a:ext cx="752501" cy="73960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858826-88FC-6EA8-D733-BD1F65B5301A}"/>
              </a:ext>
            </a:extLst>
          </p:cNvPr>
          <p:cNvCxnSpPr>
            <a:cxnSpLocks/>
          </p:cNvCxnSpPr>
          <p:nvPr/>
        </p:nvCxnSpPr>
        <p:spPr>
          <a:xfrm flipH="1">
            <a:off x="3769567" y="2164702"/>
            <a:ext cx="1026368"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680E80-5EE4-2EE3-31AB-28238AA743E4}"/>
              </a:ext>
            </a:extLst>
          </p:cNvPr>
          <p:cNvSpPr txBox="1"/>
          <p:nvPr/>
        </p:nvSpPr>
        <p:spPr>
          <a:xfrm>
            <a:off x="4783834" y="1327531"/>
            <a:ext cx="3616827" cy="1200329"/>
          </a:xfrm>
          <a:prstGeom prst="rect">
            <a:avLst/>
          </a:prstGeom>
          <a:noFill/>
        </p:spPr>
        <p:txBody>
          <a:bodyPr wrap="square" rtlCol="0">
            <a:spAutoFit/>
          </a:bodyPr>
          <a:lstStyle/>
          <a:p>
            <a:r>
              <a:rPr lang="en-US" dirty="0"/>
              <a:t>The overall test showed that our response variable is not affected by at least one of the explanatory variables</a:t>
            </a:r>
          </a:p>
        </p:txBody>
      </p:sp>
      <p:sp>
        <p:nvSpPr>
          <p:cNvPr id="15" name="TextBox 14">
            <a:extLst>
              <a:ext uri="{FF2B5EF4-FFF2-40B4-BE49-F238E27FC236}">
                <a16:creationId xmlns:a16="http://schemas.microsoft.com/office/drawing/2014/main" id="{592A6A8C-3CAA-1C90-AE80-B9C91A6E2813}"/>
              </a:ext>
            </a:extLst>
          </p:cNvPr>
          <p:cNvSpPr txBox="1"/>
          <p:nvPr/>
        </p:nvSpPr>
        <p:spPr>
          <a:xfrm>
            <a:off x="4783833" y="2914994"/>
            <a:ext cx="3616827" cy="1754326"/>
          </a:xfrm>
          <a:prstGeom prst="rect">
            <a:avLst/>
          </a:prstGeom>
          <a:noFill/>
        </p:spPr>
        <p:txBody>
          <a:bodyPr wrap="square" rtlCol="0">
            <a:spAutoFit/>
          </a:bodyPr>
          <a:lstStyle/>
          <a:p>
            <a:r>
              <a:rPr lang="en-US" dirty="0"/>
              <a:t>With TX_COND=4 as the reference, none of the levels of treatment were significant at the 0.05 level. Overall, TX_COND was nonsignificant with a p value of 0.8924</a:t>
            </a:r>
          </a:p>
        </p:txBody>
      </p:sp>
      <p:sp>
        <p:nvSpPr>
          <p:cNvPr id="17" name="TextBox 16">
            <a:extLst>
              <a:ext uri="{FF2B5EF4-FFF2-40B4-BE49-F238E27FC236}">
                <a16:creationId xmlns:a16="http://schemas.microsoft.com/office/drawing/2014/main" id="{A5BE98B9-0293-45AA-EBA4-BDC1425D1D80}"/>
              </a:ext>
            </a:extLst>
          </p:cNvPr>
          <p:cNvSpPr txBox="1"/>
          <p:nvPr/>
        </p:nvSpPr>
        <p:spPr>
          <a:xfrm>
            <a:off x="9089572" y="521530"/>
            <a:ext cx="2928257" cy="2862322"/>
          </a:xfrm>
          <a:prstGeom prst="rect">
            <a:avLst/>
          </a:prstGeom>
          <a:solidFill>
            <a:schemeClr val="accent1"/>
          </a:solidFill>
          <a:ln>
            <a:solidFill>
              <a:schemeClr val="accent1"/>
            </a:solidFill>
          </a:ln>
        </p:spPr>
        <p:txBody>
          <a:bodyPr wrap="square" rtlCol="0">
            <a:spAutoFit/>
          </a:bodyPr>
          <a:lstStyle/>
          <a:p>
            <a:r>
              <a:rPr lang="en-US" dirty="0"/>
              <a:t>MODEL USED: ONE WAY ANOVA MODEL</a:t>
            </a:r>
          </a:p>
          <a:p>
            <a:pPr marL="285750" indent="-285750">
              <a:buFont typeface="Arial" panose="020B0604020202020204" pitchFamily="34" charset="0"/>
              <a:buChar char="•"/>
            </a:pPr>
            <a:r>
              <a:rPr lang="en-US" dirty="0"/>
              <a:t>As this is just looking at month six, there are no repeated measures.</a:t>
            </a:r>
          </a:p>
          <a:p>
            <a:pPr marL="285750" indent="-285750">
              <a:buFont typeface="Arial" panose="020B0604020202020204" pitchFamily="34" charset="0"/>
              <a:buChar char="•"/>
            </a:pPr>
            <a:r>
              <a:rPr lang="en-US" dirty="0"/>
              <a:t>We are only considering the singly explanatory variable of interest</a:t>
            </a:r>
          </a:p>
          <a:p>
            <a:pPr marL="285750" indent="-285750">
              <a:buFont typeface="Arial" panose="020B0604020202020204" pitchFamily="34" charset="0"/>
              <a:buChar char="•"/>
            </a:pPr>
            <a:r>
              <a:rPr lang="en-US" dirty="0"/>
              <a:t>Treatment is run as a fixed variable </a:t>
            </a:r>
          </a:p>
        </p:txBody>
      </p:sp>
      <p:pic>
        <p:nvPicPr>
          <p:cNvPr id="4" name="Picture 3">
            <a:extLst>
              <a:ext uri="{FF2B5EF4-FFF2-40B4-BE49-F238E27FC236}">
                <a16:creationId xmlns:a16="http://schemas.microsoft.com/office/drawing/2014/main" id="{EA9FCD3F-FF0C-33F7-91DD-08C166A87393}"/>
              </a:ext>
            </a:extLst>
          </p:cNvPr>
          <p:cNvPicPr>
            <a:picLocks noChangeAspect="1"/>
          </p:cNvPicPr>
          <p:nvPr/>
        </p:nvPicPr>
        <p:blipFill>
          <a:blip r:embed="rId2"/>
          <a:stretch>
            <a:fillRect/>
          </a:stretch>
        </p:blipFill>
        <p:spPr>
          <a:xfrm>
            <a:off x="174171" y="1311441"/>
            <a:ext cx="3478082" cy="4235118"/>
          </a:xfrm>
          <a:prstGeom prst="rect">
            <a:avLst/>
          </a:prstGeom>
        </p:spPr>
      </p:pic>
      <p:pic>
        <p:nvPicPr>
          <p:cNvPr id="7" name="Picture 6">
            <a:extLst>
              <a:ext uri="{FF2B5EF4-FFF2-40B4-BE49-F238E27FC236}">
                <a16:creationId xmlns:a16="http://schemas.microsoft.com/office/drawing/2014/main" id="{42D3A802-316F-869F-840A-DE5113347121}"/>
              </a:ext>
            </a:extLst>
          </p:cNvPr>
          <p:cNvPicPr>
            <a:picLocks noChangeAspect="1"/>
          </p:cNvPicPr>
          <p:nvPr/>
        </p:nvPicPr>
        <p:blipFill>
          <a:blip r:embed="rId3"/>
          <a:stretch>
            <a:fillRect/>
          </a:stretch>
        </p:blipFill>
        <p:spPr>
          <a:xfrm>
            <a:off x="6502958" y="5056454"/>
            <a:ext cx="3667637" cy="1695687"/>
          </a:xfrm>
          <a:prstGeom prst="rect">
            <a:avLst/>
          </a:prstGeom>
        </p:spPr>
      </p:pic>
      <p:pic>
        <p:nvPicPr>
          <p:cNvPr id="10" name="Picture 9">
            <a:extLst>
              <a:ext uri="{FF2B5EF4-FFF2-40B4-BE49-F238E27FC236}">
                <a16:creationId xmlns:a16="http://schemas.microsoft.com/office/drawing/2014/main" id="{FCFF1941-E178-9741-D9A3-06DED4ED2EA3}"/>
              </a:ext>
            </a:extLst>
          </p:cNvPr>
          <p:cNvPicPr>
            <a:picLocks noChangeAspect="1"/>
          </p:cNvPicPr>
          <p:nvPr/>
        </p:nvPicPr>
        <p:blipFill>
          <a:blip r:embed="rId4"/>
          <a:stretch>
            <a:fillRect/>
          </a:stretch>
        </p:blipFill>
        <p:spPr>
          <a:xfrm>
            <a:off x="10553700" y="3383852"/>
            <a:ext cx="1437298" cy="3272493"/>
          </a:xfrm>
          <a:prstGeom prst="rect">
            <a:avLst/>
          </a:prstGeom>
        </p:spPr>
      </p:pic>
      <p:pic>
        <p:nvPicPr>
          <p:cNvPr id="19" name="Picture 18">
            <a:extLst>
              <a:ext uri="{FF2B5EF4-FFF2-40B4-BE49-F238E27FC236}">
                <a16:creationId xmlns:a16="http://schemas.microsoft.com/office/drawing/2014/main" id="{3701D437-CF9B-3474-15C8-CB098DEA15B1}"/>
              </a:ext>
            </a:extLst>
          </p:cNvPr>
          <p:cNvPicPr>
            <a:picLocks noChangeAspect="1"/>
          </p:cNvPicPr>
          <p:nvPr/>
        </p:nvPicPr>
        <p:blipFill>
          <a:blip r:embed="rId5"/>
          <a:stretch>
            <a:fillRect/>
          </a:stretch>
        </p:blipFill>
        <p:spPr>
          <a:xfrm>
            <a:off x="3176732" y="5229211"/>
            <a:ext cx="3238405" cy="1408964"/>
          </a:xfrm>
          <a:prstGeom prst="rect">
            <a:avLst/>
          </a:prstGeom>
        </p:spPr>
      </p:pic>
      <p:sp>
        <p:nvSpPr>
          <p:cNvPr id="20" name="Rectangle 19">
            <a:extLst>
              <a:ext uri="{FF2B5EF4-FFF2-40B4-BE49-F238E27FC236}">
                <a16:creationId xmlns:a16="http://schemas.microsoft.com/office/drawing/2014/main" id="{6E38A467-0577-23A8-8392-C315C85DC506}"/>
              </a:ext>
            </a:extLst>
          </p:cNvPr>
          <p:cNvSpPr/>
          <p:nvPr/>
        </p:nvSpPr>
        <p:spPr>
          <a:xfrm>
            <a:off x="8183972" y="4278112"/>
            <a:ext cx="2274725" cy="584775"/>
          </a:xfrm>
          <a:prstGeom prst="rect">
            <a:avLst/>
          </a:prstGeom>
          <a:noFill/>
        </p:spPr>
        <p:txBody>
          <a:bodyPr wrap="squar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Model Fit</a:t>
            </a:r>
          </a:p>
        </p:txBody>
      </p:sp>
    </p:spTree>
    <p:extLst>
      <p:ext uri="{BB962C8B-B14F-4D97-AF65-F5344CB8AC3E}">
        <p14:creationId xmlns:p14="http://schemas.microsoft.com/office/powerpoint/2010/main" val="251646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92D-D0FE-9E6B-1CF7-DF116088FDF5}"/>
              </a:ext>
            </a:extLst>
          </p:cNvPr>
          <p:cNvSpPr>
            <a:spLocks noGrp="1"/>
          </p:cNvSpPr>
          <p:nvPr>
            <p:ph type="title"/>
          </p:nvPr>
        </p:nvSpPr>
        <p:spPr>
          <a:xfrm>
            <a:off x="838200" y="-272914"/>
            <a:ext cx="10515600" cy="1325563"/>
          </a:xfrm>
        </p:spPr>
        <p:txBody>
          <a:bodyPr/>
          <a:lstStyle/>
          <a:p>
            <a:r>
              <a:rPr lang="en-US" dirty="0"/>
              <a:t>Model at month 6: treatment and job only</a:t>
            </a:r>
          </a:p>
        </p:txBody>
      </p:sp>
      <p:cxnSp>
        <p:nvCxnSpPr>
          <p:cNvPr id="11" name="Straight Arrow Connector 10">
            <a:extLst>
              <a:ext uri="{FF2B5EF4-FFF2-40B4-BE49-F238E27FC236}">
                <a16:creationId xmlns:a16="http://schemas.microsoft.com/office/drawing/2014/main" id="{000E8D81-B4EF-7DF0-AAB5-F63B2379F066}"/>
              </a:ext>
            </a:extLst>
          </p:cNvPr>
          <p:cNvCxnSpPr>
            <a:cxnSpLocks/>
          </p:cNvCxnSpPr>
          <p:nvPr/>
        </p:nvCxnSpPr>
        <p:spPr>
          <a:xfrm flipH="1">
            <a:off x="4212950" y="4102796"/>
            <a:ext cx="690466" cy="4758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858826-88FC-6EA8-D733-BD1F65B5301A}"/>
              </a:ext>
            </a:extLst>
          </p:cNvPr>
          <p:cNvCxnSpPr>
            <a:cxnSpLocks/>
          </p:cNvCxnSpPr>
          <p:nvPr/>
        </p:nvCxnSpPr>
        <p:spPr>
          <a:xfrm flipH="1">
            <a:off x="4394718" y="1316528"/>
            <a:ext cx="530120" cy="27680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680E80-5EE4-2EE3-31AB-28238AA743E4}"/>
              </a:ext>
            </a:extLst>
          </p:cNvPr>
          <p:cNvSpPr txBox="1"/>
          <p:nvPr/>
        </p:nvSpPr>
        <p:spPr>
          <a:xfrm>
            <a:off x="4966053" y="902174"/>
            <a:ext cx="3616827" cy="1200329"/>
          </a:xfrm>
          <a:prstGeom prst="rect">
            <a:avLst/>
          </a:prstGeom>
          <a:noFill/>
        </p:spPr>
        <p:txBody>
          <a:bodyPr wrap="square" rtlCol="0">
            <a:spAutoFit/>
          </a:bodyPr>
          <a:lstStyle/>
          <a:p>
            <a:r>
              <a:rPr lang="en-US" dirty="0"/>
              <a:t>The overall test showed that our response variable is not affected by at least one of the explanatory variables</a:t>
            </a:r>
          </a:p>
        </p:txBody>
      </p:sp>
      <p:sp>
        <p:nvSpPr>
          <p:cNvPr id="15" name="TextBox 14">
            <a:extLst>
              <a:ext uri="{FF2B5EF4-FFF2-40B4-BE49-F238E27FC236}">
                <a16:creationId xmlns:a16="http://schemas.microsoft.com/office/drawing/2014/main" id="{592A6A8C-3CAA-1C90-AE80-B9C91A6E2813}"/>
              </a:ext>
            </a:extLst>
          </p:cNvPr>
          <p:cNvSpPr txBox="1"/>
          <p:nvPr/>
        </p:nvSpPr>
        <p:spPr>
          <a:xfrm>
            <a:off x="4847866" y="2116979"/>
            <a:ext cx="4530343" cy="2308324"/>
          </a:xfrm>
          <a:prstGeom prst="rect">
            <a:avLst/>
          </a:prstGeom>
          <a:noFill/>
        </p:spPr>
        <p:txBody>
          <a:bodyPr wrap="square" rtlCol="0">
            <a:spAutoFit/>
          </a:bodyPr>
          <a:lstStyle/>
          <a:p>
            <a:r>
              <a:rPr lang="en-US" dirty="0"/>
              <a:t>One explanatory variable was significant in this model! The term, job was significant at the 0.05 alpha level with a p value of 0.044. However, the overall model was nonsignificant. The interaction term was just barely nonsignificant. The interaction term when treatment is 2 and job is 0 was significant! </a:t>
            </a:r>
          </a:p>
        </p:txBody>
      </p:sp>
      <p:sp>
        <p:nvSpPr>
          <p:cNvPr id="8" name="TextBox 7">
            <a:extLst>
              <a:ext uri="{FF2B5EF4-FFF2-40B4-BE49-F238E27FC236}">
                <a16:creationId xmlns:a16="http://schemas.microsoft.com/office/drawing/2014/main" id="{3557671D-8E36-9C48-18D3-08A301082316}"/>
              </a:ext>
            </a:extLst>
          </p:cNvPr>
          <p:cNvSpPr txBox="1"/>
          <p:nvPr/>
        </p:nvSpPr>
        <p:spPr>
          <a:xfrm>
            <a:off x="9479733" y="720078"/>
            <a:ext cx="2509500" cy="2308324"/>
          </a:xfrm>
          <a:prstGeom prst="rect">
            <a:avLst/>
          </a:prstGeom>
          <a:solidFill>
            <a:schemeClr val="accent1"/>
          </a:solidFill>
          <a:ln>
            <a:solidFill>
              <a:schemeClr val="accent1"/>
            </a:solidFill>
          </a:ln>
        </p:spPr>
        <p:txBody>
          <a:bodyPr wrap="square" rtlCol="0">
            <a:spAutoFit/>
          </a:bodyPr>
          <a:lstStyle/>
          <a:p>
            <a:r>
              <a:rPr lang="en-US" dirty="0"/>
              <a:t>MODEL USED: TWO WAY ANOVA</a:t>
            </a:r>
          </a:p>
          <a:p>
            <a:pPr marL="285750" indent="-285750">
              <a:buFont typeface="Arial" panose="020B0604020202020204" pitchFamily="34" charset="0"/>
              <a:buChar char="•"/>
            </a:pPr>
            <a:r>
              <a:rPr lang="en-US" dirty="0"/>
              <a:t>As this is just looking at month three, there are no repeated measures.</a:t>
            </a:r>
          </a:p>
          <a:p>
            <a:pPr marL="285750" indent="-285750">
              <a:buFont typeface="Arial" panose="020B0604020202020204" pitchFamily="34" charset="0"/>
              <a:buChar char="•"/>
            </a:pPr>
            <a:r>
              <a:rPr lang="en-US" dirty="0"/>
              <a:t>All variables ran as fixed </a:t>
            </a:r>
          </a:p>
        </p:txBody>
      </p:sp>
      <p:pic>
        <p:nvPicPr>
          <p:cNvPr id="5" name="Picture 4">
            <a:extLst>
              <a:ext uri="{FF2B5EF4-FFF2-40B4-BE49-F238E27FC236}">
                <a16:creationId xmlns:a16="http://schemas.microsoft.com/office/drawing/2014/main" id="{D7C53507-97DE-576F-D4B3-ADE750E424AD}"/>
              </a:ext>
            </a:extLst>
          </p:cNvPr>
          <p:cNvPicPr>
            <a:picLocks noChangeAspect="1"/>
          </p:cNvPicPr>
          <p:nvPr/>
        </p:nvPicPr>
        <p:blipFill>
          <a:blip r:embed="rId2"/>
          <a:stretch>
            <a:fillRect/>
          </a:stretch>
        </p:blipFill>
        <p:spPr>
          <a:xfrm>
            <a:off x="5359021" y="5050592"/>
            <a:ext cx="3153469" cy="1699642"/>
          </a:xfrm>
          <a:prstGeom prst="rect">
            <a:avLst/>
          </a:prstGeom>
        </p:spPr>
      </p:pic>
      <p:pic>
        <p:nvPicPr>
          <p:cNvPr id="9" name="Picture 8">
            <a:extLst>
              <a:ext uri="{FF2B5EF4-FFF2-40B4-BE49-F238E27FC236}">
                <a16:creationId xmlns:a16="http://schemas.microsoft.com/office/drawing/2014/main" id="{DBD71240-9B2A-71CA-B009-812A80079558}"/>
              </a:ext>
            </a:extLst>
          </p:cNvPr>
          <p:cNvPicPr>
            <a:picLocks noChangeAspect="1"/>
          </p:cNvPicPr>
          <p:nvPr/>
        </p:nvPicPr>
        <p:blipFill>
          <a:blip r:embed="rId3"/>
          <a:stretch>
            <a:fillRect/>
          </a:stretch>
        </p:blipFill>
        <p:spPr>
          <a:xfrm>
            <a:off x="389697" y="761488"/>
            <a:ext cx="3823253" cy="1481703"/>
          </a:xfrm>
          <a:prstGeom prst="rect">
            <a:avLst/>
          </a:prstGeom>
        </p:spPr>
      </p:pic>
      <p:pic>
        <p:nvPicPr>
          <p:cNvPr id="16" name="Picture 15">
            <a:extLst>
              <a:ext uri="{FF2B5EF4-FFF2-40B4-BE49-F238E27FC236}">
                <a16:creationId xmlns:a16="http://schemas.microsoft.com/office/drawing/2014/main" id="{6E84945C-B21F-27A8-0537-A71B7A22265F}"/>
              </a:ext>
            </a:extLst>
          </p:cNvPr>
          <p:cNvPicPr>
            <a:picLocks noChangeAspect="1"/>
          </p:cNvPicPr>
          <p:nvPr/>
        </p:nvPicPr>
        <p:blipFill>
          <a:blip r:embed="rId4"/>
          <a:stretch>
            <a:fillRect/>
          </a:stretch>
        </p:blipFill>
        <p:spPr>
          <a:xfrm>
            <a:off x="138445" y="3489890"/>
            <a:ext cx="4090999" cy="1130408"/>
          </a:xfrm>
          <a:prstGeom prst="rect">
            <a:avLst/>
          </a:prstGeom>
        </p:spPr>
      </p:pic>
      <p:cxnSp>
        <p:nvCxnSpPr>
          <p:cNvPr id="17" name="Straight Arrow Connector 16">
            <a:extLst>
              <a:ext uri="{FF2B5EF4-FFF2-40B4-BE49-F238E27FC236}">
                <a16:creationId xmlns:a16="http://schemas.microsoft.com/office/drawing/2014/main" id="{40634E8A-B0A4-533B-A02A-D97DF9CA6B2E}"/>
              </a:ext>
            </a:extLst>
          </p:cNvPr>
          <p:cNvCxnSpPr>
            <a:cxnSpLocks/>
          </p:cNvCxnSpPr>
          <p:nvPr/>
        </p:nvCxnSpPr>
        <p:spPr>
          <a:xfrm>
            <a:off x="4140112" y="6184888"/>
            <a:ext cx="1039332"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8F6ABB6-15E8-2A66-FA8D-9A736EB20E62}"/>
              </a:ext>
            </a:extLst>
          </p:cNvPr>
          <p:cNvSpPr txBox="1"/>
          <p:nvPr/>
        </p:nvSpPr>
        <p:spPr>
          <a:xfrm>
            <a:off x="281466" y="5826904"/>
            <a:ext cx="4039714" cy="923330"/>
          </a:xfrm>
          <a:prstGeom prst="rect">
            <a:avLst/>
          </a:prstGeom>
          <a:noFill/>
        </p:spPr>
        <p:txBody>
          <a:bodyPr wrap="square" rtlCol="0">
            <a:spAutoFit/>
          </a:bodyPr>
          <a:lstStyle/>
          <a:p>
            <a:r>
              <a:rPr lang="en-US" dirty="0"/>
              <a:t>The slice of the three-way interaction for treatment found significance for treatment 3 with a pvalue of 0.01.</a:t>
            </a:r>
          </a:p>
        </p:txBody>
      </p:sp>
      <p:pic>
        <p:nvPicPr>
          <p:cNvPr id="22" name="Picture 21">
            <a:extLst>
              <a:ext uri="{FF2B5EF4-FFF2-40B4-BE49-F238E27FC236}">
                <a16:creationId xmlns:a16="http://schemas.microsoft.com/office/drawing/2014/main" id="{E33AE39D-AF06-C00A-FBB3-1E022C999A0C}"/>
              </a:ext>
            </a:extLst>
          </p:cNvPr>
          <p:cNvPicPr>
            <a:picLocks noChangeAspect="1"/>
          </p:cNvPicPr>
          <p:nvPr/>
        </p:nvPicPr>
        <p:blipFill>
          <a:blip r:embed="rId5"/>
          <a:stretch>
            <a:fillRect/>
          </a:stretch>
        </p:blipFill>
        <p:spPr>
          <a:xfrm>
            <a:off x="1051870" y="2298313"/>
            <a:ext cx="2380915" cy="1020392"/>
          </a:xfrm>
          <a:prstGeom prst="rect">
            <a:avLst/>
          </a:prstGeom>
        </p:spPr>
      </p:pic>
      <p:cxnSp>
        <p:nvCxnSpPr>
          <p:cNvPr id="23" name="Straight Arrow Connector 22">
            <a:extLst>
              <a:ext uri="{FF2B5EF4-FFF2-40B4-BE49-F238E27FC236}">
                <a16:creationId xmlns:a16="http://schemas.microsoft.com/office/drawing/2014/main" id="{C7A81283-51E4-AE45-3A82-01451F56EDAD}"/>
              </a:ext>
            </a:extLst>
          </p:cNvPr>
          <p:cNvCxnSpPr>
            <a:cxnSpLocks/>
          </p:cNvCxnSpPr>
          <p:nvPr/>
        </p:nvCxnSpPr>
        <p:spPr>
          <a:xfrm flipH="1" flipV="1">
            <a:off x="3726367" y="2962945"/>
            <a:ext cx="1019975" cy="178026"/>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A365C3D-6EF6-4438-6DD0-D444E703F753}"/>
              </a:ext>
            </a:extLst>
          </p:cNvPr>
          <p:cNvPicPr>
            <a:picLocks noChangeAspect="1"/>
          </p:cNvPicPr>
          <p:nvPr/>
        </p:nvPicPr>
        <p:blipFill>
          <a:blip r:embed="rId6"/>
          <a:stretch>
            <a:fillRect/>
          </a:stretch>
        </p:blipFill>
        <p:spPr>
          <a:xfrm>
            <a:off x="8696131" y="5219012"/>
            <a:ext cx="3487292" cy="1531222"/>
          </a:xfrm>
          <a:prstGeom prst="rect">
            <a:avLst/>
          </a:prstGeom>
        </p:spPr>
      </p:pic>
      <p:sp>
        <p:nvSpPr>
          <p:cNvPr id="6" name="Rectangle 5">
            <a:extLst>
              <a:ext uri="{FF2B5EF4-FFF2-40B4-BE49-F238E27FC236}">
                <a16:creationId xmlns:a16="http://schemas.microsoft.com/office/drawing/2014/main" id="{747826ED-FB90-B1A8-7702-8D341B888A63}"/>
              </a:ext>
            </a:extLst>
          </p:cNvPr>
          <p:cNvSpPr/>
          <p:nvPr/>
        </p:nvSpPr>
        <p:spPr>
          <a:xfrm>
            <a:off x="9654969" y="3051958"/>
            <a:ext cx="2274725" cy="584775"/>
          </a:xfrm>
          <a:prstGeom prst="rect">
            <a:avLst/>
          </a:prstGeom>
          <a:noFill/>
        </p:spPr>
        <p:txBody>
          <a:bodyPr wrap="squar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Model Fit</a:t>
            </a:r>
          </a:p>
        </p:txBody>
      </p:sp>
      <p:pic>
        <p:nvPicPr>
          <p:cNvPr id="10" name="Picture 9">
            <a:extLst>
              <a:ext uri="{FF2B5EF4-FFF2-40B4-BE49-F238E27FC236}">
                <a16:creationId xmlns:a16="http://schemas.microsoft.com/office/drawing/2014/main" id="{1987EE9C-4C5F-631E-EC7A-ABF64CB339C0}"/>
              </a:ext>
            </a:extLst>
          </p:cNvPr>
          <p:cNvPicPr>
            <a:picLocks noChangeAspect="1"/>
          </p:cNvPicPr>
          <p:nvPr/>
        </p:nvPicPr>
        <p:blipFill>
          <a:blip r:embed="rId7"/>
          <a:stretch>
            <a:fillRect/>
          </a:stretch>
        </p:blipFill>
        <p:spPr>
          <a:xfrm>
            <a:off x="9134669" y="3575602"/>
            <a:ext cx="3048754" cy="1615987"/>
          </a:xfrm>
          <a:prstGeom prst="rect">
            <a:avLst/>
          </a:prstGeom>
        </p:spPr>
      </p:pic>
      <p:pic>
        <p:nvPicPr>
          <p:cNvPr id="20" name="Picture 19">
            <a:extLst>
              <a:ext uri="{FF2B5EF4-FFF2-40B4-BE49-F238E27FC236}">
                <a16:creationId xmlns:a16="http://schemas.microsoft.com/office/drawing/2014/main" id="{16229DB7-B4E4-6BD8-E9F9-DBCA18FF9A2D}"/>
              </a:ext>
            </a:extLst>
          </p:cNvPr>
          <p:cNvPicPr>
            <a:picLocks noChangeAspect="1"/>
          </p:cNvPicPr>
          <p:nvPr/>
        </p:nvPicPr>
        <p:blipFill>
          <a:blip r:embed="rId8"/>
          <a:stretch>
            <a:fillRect/>
          </a:stretch>
        </p:blipFill>
        <p:spPr>
          <a:xfrm>
            <a:off x="58551" y="4759895"/>
            <a:ext cx="4781550" cy="514350"/>
          </a:xfrm>
          <a:prstGeom prst="rect">
            <a:avLst/>
          </a:prstGeom>
        </p:spPr>
      </p:pic>
    </p:spTree>
    <p:extLst>
      <p:ext uri="{BB962C8B-B14F-4D97-AF65-F5344CB8AC3E}">
        <p14:creationId xmlns:p14="http://schemas.microsoft.com/office/powerpoint/2010/main" val="73585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2B6-40AA-4C1D-6C6A-CE0CBB2C0060}"/>
              </a:ext>
            </a:extLst>
          </p:cNvPr>
          <p:cNvSpPr>
            <a:spLocks noGrp="1"/>
          </p:cNvSpPr>
          <p:nvPr>
            <p:ph type="title"/>
          </p:nvPr>
        </p:nvSpPr>
        <p:spPr/>
        <p:txBody>
          <a:bodyPr/>
          <a:lstStyle/>
          <a:p>
            <a:r>
              <a:rPr lang="en-US" dirty="0"/>
              <a:t>Looking at the Means considering job</a:t>
            </a:r>
          </a:p>
        </p:txBody>
      </p:sp>
      <p:sp>
        <p:nvSpPr>
          <p:cNvPr id="5" name="Slide Number Placeholder 4">
            <a:extLst>
              <a:ext uri="{FF2B5EF4-FFF2-40B4-BE49-F238E27FC236}">
                <a16:creationId xmlns:a16="http://schemas.microsoft.com/office/drawing/2014/main" id="{A04D7A1A-B38D-38A5-8006-3C7FD3A60694}"/>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8" name="Picture 7">
            <a:extLst>
              <a:ext uri="{FF2B5EF4-FFF2-40B4-BE49-F238E27FC236}">
                <a16:creationId xmlns:a16="http://schemas.microsoft.com/office/drawing/2014/main" id="{F9B34789-0275-2858-61FD-0EEEF49FB4A0}"/>
              </a:ext>
            </a:extLst>
          </p:cNvPr>
          <p:cNvPicPr>
            <a:picLocks noChangeAspect="1"/>
          </p:cNvPicPr>
          <p:nvPr/>
        </p:nvPicPr>
        <p:blipFill>
          <a:blip r:embed="rId2"/>
          <a:stretch>
            <a:fillRect/>
          </a:stretch>
        </p:blipFill>
        <p:spPr>
          <a:xfrm>
            <a:off x="172064" y="2686962"/>
            <a:ext cx="3080081" cy="2633692"/>
          </a:xfrm>
          <a:prstGeom prst="rect">
            <a:avLst/>
          </a:prstGeom>
        </p:spPr>
      </p:pic>
      <p:pic>
        <p:nvPicPr>
          <p:cNvPr id="9" name="Picture 8">
            <a:extLst>
              <a:ext uri="{FF2B5EF4-FFF2-40B4-BE49-F238E27FC236}">
                <a16:creationId xmlns:a16="http://schemas.microsoft.com/office/drawing/2014/main" id="{43CE4D24-276C-35EE-D211-266AA761098B}"/>
              </a:ext>
            </a:extLst>
          </p:cNvPr>
          <p:cNvPicPr>
            <a:picLocks noChangeAspect="1"/>
          </p:cNvPicPr>
          <p:nvPr/>
        </p:nvPicPr>
        <p:blipFill>
          <a:blip r:embed="rId3"/>
          <a:stretch>
            <a:fillRect/>
          </a:stretch>
        </p:blipFill>
        <p:spPr>
          <a:xfrm>
            <a:off x="8451871" y="1720885"/>
            <a:ext cx="3568065" cy="4061276"/>
          </a:xfrm>
          <a:prstGeom prst="rect">
            <a:avLst/>
          </a:prstGeom>
        </p:spPr>
      </p:pic>
      <p:pic>
        <p:nvPicPr>
          <p:cNvPr id="11" name="Picture 10">
            <a:extLst>
              <a:ext uri="{FF2B5EF4-FFF2-40B4-BE49-F238E27FC236}">
                <a16:creationId xmlns:a16="http://schemas.microsoft.com/office/drawing/2014/main" id="{E726C83D-2728-5C07-4357-2712B646662B}"/>
              </a:ext>
            </a:extLst>
          </p:cNvPr>
          <p:cNvPicPr>
            <a:picLocks noChangeAspect="1"/>
          </p:cNvPicPr>
          <p:nvPr/>
        </p:nvPicPr>
        <p:blipFill>
          <a:blip r:embed="rId4"/>
          <a:stretch>
            <a:fillRect/>
          </a:stretch>
        </p:blipFill>
        <p:spPr>
          <a:xfrm>
            <a:off x="3453278" y="2106336"/>
            <a:ext cx="4673951" cy="3520997"/>
          </a:xfrm>
          <a:prstGeom prst="rect">
            <a:avLst/>
          </a:prstGeom>
        </p:spPr>
      </p:pic>
    </p:spTree>
    <p:extLst>
      <p:ext uri="{BB962C8B-B14F-4D97-AF65-F5344CB8AC3E}">
        <p14:creationId xmlns:p14="http://schemas.microsoft.com/office/powerpoint/2010/main" val="302387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92D-D0FE-9E6B-1CF7-DF116088FDF5}"/>
              </a:ext>
            </a:extLst>
          </p:cNvPr>
          <p:cNvSpPr>
            <a:spLocks noGrp="1"/>
          </p:cNvSpPr>
          <p:nvPr>
            <p:ph type="title"/>
          </p:nvPr>
        </p:nvSpPr>
        <p:spPr>
          <a:xfrm>
            <a:off x="959498" y="-369204"/>
            <a:ext cx="10515600" cy="1325563"/>
          </a:xfrm>
        </p:spPr>
        <p:txBody>
          <a:bodyPr/>
          <a:lstStyle/>
          <a:p>
            <a:r>
              <a:rPr lang="en-US" dirty="0"/>
              <a:t>Model at month 6: treatment, JOB and GENDER</a:t>
            </a:r>
          </a:p>
        </p:txBody>
      </p:sp>
      <p:cxnSp>
        <p:nvCxnSpPr>
          <p:cNvPr id="11" name="Straight Arrow Connector 10">
            <a:extLst>
              <a:ext uri="{FF2B5EF4-FFF2-40B4-BE49-F238E27FC236}">
                <a16:creationId xmlns:a16="http://schemas.microsoft.com/office/drawing/2014/main" id="{000E8D81-B4EF-7DF0-AAB5-F63B2379F066}"/>
              </a:ext>
            </a:extLst>
          </p:cNvPr>
          <p:cNvCxnSpPr>
            <a:cxnSpLocks/>
          </p:cNvCxnSpPr>
          <p:nvPr/>
        </p:nvCxnSpPr>
        <p:spPr>
          <a:xfrm flipH="1">
            <a:off x="4687588" y="2900085"/>
            <a:ext cx="690466" cy="4758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858826-88FC-6EA8-D733-BD1F65B5301A}"/>
              </a:ext>
            </a:extLst>
          </p:cNvPr>
          <p:cNvCxnSpPr>
            <a:cxnSpLocks/>
          </p:cNvCxnSpPr>
          <p:nvPr/>
        </p:nvCxnSpPr>
        <p:spPr>
          <a:xfrm flipH="1">
            <a:off x="4234372" y="1433178"/>
            <a:ext cx="690466" cy="4758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680E80-5EE4-2EE3-31AB-28238AA743E4}"/>
              </a:ext>
            </a:extLst>
          </p:cNvPr>
          <p:cNvSpPr txBox="1"/>
          <p:nvPr/>
        </p:nvSpPr>
        <p:spPr>
          <a:xfrm>
            <a:off x="4924838" y="729398"/>
            <a:ext cx="3616827" cy="1200329"/>
          </a:xfrm>
          <a:prstGeom prst="rect">
            <a:avLst/>
          </a:prstGeom>
          <a:noFill/>
        </p:spPr>
        <p:txBody>
          <a:bodyPr wrap="square" rtlCol="0">
            <a:spAutoFit/>
          </a:bodyPr>
          <a:lstStyle/>
          <a:p>
            <a:r>
              <a:rPr lang="en-US" dirty="0"/>
              <a:t>The overall test showed that our response variable is not affected by at least one of the explanatory variables</a:t>
            </a:r>
          </a:p>
        </p:txBody>
      </p:sp>
      <p:sp>
        <p:nvSpPr>
          <p:cNvPr id="15" name="TextBox 14">
            <a:extLst>
              <a:ext uri="{FF2B5EF4-FFF2-40B4-BE49-F238E27FC236}">
                <a16:creationId xmlns:a16="http://schemas.microsoft.com/office/drawing/2014/main" id="{592A6A8C-3CAA-1C90-AE80-B9C91A6E2813}"/>
              </a:ext>
            </a:extLst>
          </p:cNvPr>
          <p:cNvSpPr txBox="1"/>
          <p:nvPr/>
        </p:nvSpPr>
        <p:spPr>
          <a:xfrm>
            <a:off x="5359744" y="1946447"/>
            <a:ext cx="3616827" cy="2308324"/>
          </a:xfrm>
          <a:prstGeom prst="rect">
            <a:avLst/>
          </a:prstGeom>
          <a:noFill/>
        </p:spPr>
        <p:txBody>
          <a:bodyPr wrap="square" rtlCol="0">
            <a:spAutoFit/>
          </a:bodyPr>
          <a:lstStyle/>
          <a:p>
            <a:r>
              <a:rPr lang="en-US" dirty="0"/>
              <a:t>None of the explanatory variables, including the interaction term tx_cond*job*gender were significant. The interaction term was highly non-significant at the alpha level of 0.05 with a p value of 0.2017. Here, job is not significant. </a:t>
            </a:r>
          </a:p>
        </p:txBody>
      </p:sp>
      <p:sp>
        <p:nvSpPr>
          <p:cNvPr id="9" name="TextBox 8">
            <a:extLst>
              <a:ext uri="{FF2B5EF4-FFF2-40B4-BE49-F238E27FC236}">
                <a16:creationId xmlns:a16="http://schemas.microsoft.com/office/drawing/2014/main" id="{A9BD9415-20B2-1B6A-FBC9-A303CADA11DF}"/>
              </a:ext>
            </a:extLst>
          </p:cNvPr>
          <p:cNvSpPr txBox="1"/>
          <p:nvPr/>
        </p:nvSpPr>
        <p:spPr>
          <a:xfrm>
            <a:off x="9263743" y="611400"/>
            <a:ext cx="2928257" cy="1754326"/>
          </a:xfrm>
          <a:prstGeom prst="rect">
            <a:avLst/>
          </a:prstGeom>
          <a:solidFill>
            <a:schemeClr val="accent1"/>
          </a:solidFill>
          <a:ln>
            <a:solidFill>
              <a:schemeClr val="accent1"/>
            </a:solidFill>
          </a:ln>
        </p:spPr>
        <p:txBody>
          <a:bodyPr wrap="square" rtlCol="0">
            <a:spAutoFit/>
          </a:bodyPr>
          <a:lstStyle/>
          <a:p>
            <a:r>
              <a:rPr lang="en-US" dirty="0"/>
              <a:t>MODEL USED: THREE WAY ANOVA</a:t>
            </a:r>
          </a:p>
          <a:p>
            <a:pPr marL="285750" indent="-285750">
              <a:buFont typeface="Arial" panose="020B0604020202020204" pitchFamily="34" charset="0"/>
              <a:buChar char="•"/>
            </a:pPr>
            <a:r>
              <a:rPr lang="en-US" dirty="0"/>
              <a:t>As this is just looking at month three, there are no repeated measures. </a:t>
            </a:r>
          </a:p>
          <a:p>
            <a:pPr marL="285750" indent="-285750">
              <a:buFont typeface="Arial" panose="020B0604020202020204" pitchFamily="34" charset="0"/>
              <a:buChar char="•"/>
            </a:pPr>
            <a:r>
              <a:rPr lang="en-US" dirty="0"/>
              <a:t>All variables ran as fixed</a:t>
            </a:r>
          </a:p>
        </p:txBody>
      </p:sp>
      <p:pic>
        <p:nvPicPr>
          <p:cNvPr id="4" name="Picture 3">
            <a:extLst>
              <a:ext uri="{FF2B5EF4-FFF2-40B4-BE49-F238E27FC236}">
                <a16:creationId xmlns:a16="http://schemas.microsoft.com/office/drawing/2014/main" id="{3370D5D6-7F28-12B5-C5C4-D67AFDCC6F64}"/>
              </a:ext>
            </a:extLst>
          </p:cNvPr>
          <p:cNvPicPr>
            <a:picLocks noChangeAspect="1"/>
          </p:cNvPicPr>
          <p:nvPr/>
        </p:nvPicPr>
        <p:blipFill>
          <a:blip r:embed="rId2"/>
          <a:stretch>
            <a:fillRect/>
          </a:stretch>
        </p:blipFill>
        <p:spPr>
          <a:xfrm>
            <a:off x="8419814" y="4730760"/>
            <a:ext cx="3503325" cy="1903445"/>
          </a:xfrm>
          <a:prstGeom prst="rect">
            <a:avLst/>
          </a:prstGeom>
        </p:spPr>
      </p:pic>
      <p:pic>
        <p:nvPicPr>
          <p:cNvPr id="7" name="Picture 6">
            <a:extLst>
              <a:ext uri="{FF2B5EF4-FFF2-40B4-BE49-F238E27FC236}">
                <a16:creationId xmlns:a16="http://schemas.microsoft.com/office/drawing/2014/main" id="{B199DC9D-233E-EE6E-CCD5-662A2C1F48E2}"/>
              </a:ext>
            </a:extLst>
          </p:cNvPr>
          <p:cNvPicPr>
            <a:picLocks noChangeAspect="1"/>
          </p:cNvPicPr>
          <p:nvPr/>
        </p:nvPicPr>
        <p:blipFill>
          <a:blip r:embed="rId3"/>
          <a:stretch>
            <a:fillRect/>
          </a:stretch>
        </p:blipFill>
        <p:spPr>
          <a:xfrm>
            <a:off x="163682" y="2699435"/>
            <a:ext cx="4415923" cy="2031325"/>
          </a:xfrm>
          <a:prstGeom prst="rect">
            <a:avLst/>
          </a:prstGeom>
        </p:spPr>
      </p:pic>
      <p:pic>
        <p:nvPicPr>
          <p:cNvPr id="12" name="Picture 11">
            <a:extLst>
              <a:ext uri="{FF2B5EF4-FFF2-40B4-BE49-F238E27FC236}">
                <a16:creationId xmlns:a16="http://schemas.microsoft.com/office/drawing/2014/main" id="{893C36D1-D039-2BF8-1826-4F8CF539DF09}"/>
              </a:ext>
            </a:extLst>
          </p:cNvPr>
          <p:cNvPicPr>
            <a:picLocks noChangeAspect="1"/>
          </p:cNvPicPr>
          <p:nvPr/>
        </p:nvPicPr>
        <p:blipFill>
          <a:blip r:embed="rId4"/>
          <a:stretch>
            <a:fillRect/>
          </a:stretch>
        </p:blipFill>
        <p:spPr>
          <a:xfrm>
            <a:off x="182165" y="955665"/>
            <a:ext cx="3904473" cy="1625503"/>
          </a:xfrm>
          <a:prstGeom prst="rect">
            <a:avLst/>
          </a:prstGeom>
        </p:spPr>
      </p:pic>
      <p:pic>
        <p:nvPicPr>
          <p:cNvPr id="5" name="Picture 4">
            <a:extLst>
              <a:ext uri="{FF2B5EF4-FFF2-40B4-BE49-F238E27FC236}">
                <a16:creationId xmlns:a16="http://schemas.microsoft.com/office/drawing/2014/main" id="{DDA1FEB1-3531-CE75-BEA4-11186BAB381E}"/>
              </a:ext>
            </a:extLst>
          </p:cNvPr>
          <p:cNvPicPr>
            <a:picLocks noChangeAspect="1"/>
          </p:cNvPicPr>
          <p:nvPr/>
        </p:nvPicPr>
        <p:blipFill>
          <a:blip r:embed="rId5"/>
          <a:stretch>
            <a:fillRect/>
          </a:stretch>
        </p:blipFill>
        <p:spPr>
          <a:xfrm>
            <a:off x="75972" y="5087834"/>
            <a:ext cx="3696216" cy="1629002"/>
          </a:xfrm>
          <a:prstGeom prst="rect">
            <a:avLst/>
          </a:prstGeom>
        </p:spPr>
      </p:pic>
      <p:sp>
        <p:nvSpPr>
          <p:cNvPr id="6" name="Rectangle 5">
            <a:extLst>
              <a:ext uri="{FF2B5EF4-FFF2-40B4-BE49-F238E27FC236}">
                <a16:creationId xmlns:a16="http://schemas.microsoft.com/office/drawing/2014/main" id="{40B0102E-B88F-EEC9-980C-55B656A41783}"/>
              </a:ext>
            </a:extLst>
          </p:cNvPr>
          <p:cNvSpPr/>
          <p:nvPr/>
        </p:nvSpPr>
        <p:spPr>
          <a:xfrm>
            <a:off x="3667956" y="5883686"/>
            <a:ext cx="2274725" cy="584775"/>
          </a:xfrm>
          <a:prstGeom prst="rect">
            <a:avLst/>
          </a:prstGeom>
          <a:noFill/>
        </p:spPr>
        <p:txBody>
          <a:bodyPr wrap="squar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Model Fit</a:t>
            </a:r>
          </a:p>
        </p:txBody>
      </p:sp>
      <p:sp>
        <p:nvSpPr>
          <p:cNvPr id="8" name="Rectangle 7">
            <a:extLst>
              <a:ext uri="{FF2B5EF4-FFF2-40B4-BE49-F238E27FC236}">
                <a16:creationId xmlns:a16="http://schemas.microsoft.com/office/drawing/2014/main" id="{AD2FF045-D4DD-BAEB-F246-D9FA015696D1}"/>
              </a:ext>
            </a:extLst>
          </p:cNvPr>
          <p:cNvSpPr/>
          <p:nvPr/>
        </p:nvSpPr>
        <p:spPr>
          <a:xfrm>
            <a:off x="9318808" y="4076657"/>
            <a:ext cx="2797220" cy="584775"/>
          </a:xfrm>
          <a:prstGeom prst="rect">
            <a:avLst/>
          </a:prstGeom>
          <a:noFill/>
        </p:spPr>
        <p:txBody>
          <a:bodyPr wrap="square" lIns="91440" tIns="45720" rIns="91440" bIns="45720">
            <a:spAutoFit/>
          </a:bodyPr>
          <a:lstStyle/>
          <a:p>
            <a:pPr algn="ctr"/>
            <a:r>
              <a:rPr lang="en-US" sz="3200" b="1" dirty="0">
                <a:ln w="22225">
                  <a:solidFill>
                    <a:schemeClr val="accent2"/>
                  </a:solidFill>
                  <a:prstDash val="solid"/>
                </a:ln>
                <a:solidFill>
                  <a:schemeClr val="accent2">
                    <a:lumMod val="40000"/>
                    <a:lumOff val="60000"/>
                  </a:schemeClr>
                </a:solidFill>
              </a:rPr>
              <a:t>Significance?</a:t>
            </a:r>
            <a:endParaRPr 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3707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7368-B7DC-8333-750D-EF228673805B}"/>
              </a:ext>
            </a:extLst>
          </p:cNvPr>
          <p:cNvSpPr>
            <a:spLocks noGrp="1"/>
          </p:cNvSpPr>
          <p:nvPr>
            <p:ph type="title"/>
          </p:nvPr>
        </p:nvSpPr>
        <p:spPr/>
        <p:txBody>
          <a:bodyPr/>
          <a:lstStyle/>
          <a:p>
            <a:r>
              <a:rPr lang="en-US" dirty="0"/>
              <a:t>Month 6 Conclusion</a:t>
            </a:r>
          </a:p>
        </p:txBody>
      </p:sp>
      <p:sp>
        <p:nvSpPr>
          <p:cNvPr id="3" name="Content Placeholder 2">
            <a:extLst>
              <a:ext uri="{FF2B5EF4-FFF2-40B4-BE49-F238E27FC236}">
                <a16:creationId xmlns:a16="http://schemas.microsoft.com/office/drawing/2014/main" id="{3902C14A-E6AB-64CE-30F8-F56ED38D8C25}"/>
              </a:ext>
            </a:extLst>
          </p:cNvPr>
          <p:cNvSpPr>
            <a:spLocks noGrp="1"/>
          </p:cNvSpPr>
          <p:nvPr>
            <p:ph idx="1"/>
          </p:nvPr>
        </p:nvSpPr>
        <p:spPr>
          <a:xfrm>
            <a:off x="274671" y="2621904"/>
            <a:ext cx="5794310" cy="3517640"/>
          </a:xfrm>
        </p:spPr>
        <p:txBody>
          <a:bodyPr>
            <a:normAutofit/>
          </a:bodyPr>
          <a:lstStyle/>
          <a:p>
            <a:pPr marL="285750" indent="-285750">
              <a:buFont typeface="Arial" panose="020B0604020202020204" pitchFamily="34" charset="0"/>
              <a:buChar char="•"/>
            </a:pPr>
            <a:r>
              <a:rPr lang="en-US" dirty="0"/>
              <a:t>None of the explanatory variables, treatment job and gender aid in the explanation of the variability of the mean of cold score, except for job in the two-way interaction model. This model was not significant overall. </a:t>
            </a:r>
          </a:p>
          <a:p>
            <a:pPr marL="285750" indent="-285750">
              <a:buFont typeface="Arial" panose="020B0604020202020204" pitchFamily="34" charset="0"/>
              <a:buChar char="•"/>
            </a:pPr>
            <a:r>
              <a:rPr lang="en-US" dirty="0"/>
              <a:t>Across the three treatment arms, there is not a significant difference in the means for the cold score. </a:t>
            </a:r>
          </a:p>
          <a:p>
            <a:pPr marL="285750" indent="-285750">
              <a:buFont typeface="Arial" panose="020B0604020202020204" pitchFamily="34" charset="0"/>
              <a:buChar char="•"/>
            </a:pPr>
            <a:r>
              <a:rPr lang="en-US" dirty="0"/>
              <a:t>The data satisfied requirements for homogeneity of variance. </a:t>
            </a:r>
          </a:p>
          <a:p>
            <a:pPr marL="285750" indent="-285750">
              <a:buFont typeface="Arial" panose="020B0604020202020204" pitchFamily="34" charset="0"/>
              <a:buChar char="•"/>
            </a:pPr>
            <a:r>
              <a:rPr lang="en-US" dirty="0"/>
              <a:t>However, all models did not satisfy the requirement for normality. Despite attempts to transform the data, the normality was not being fixed. Therefore, analysis was interpreted with caution.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6191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F005-D848-5AB6-9F86-EB3C3B0E02BE}"/>
              </a:ext>
            </a:extLst>
          </p:cNvPr>
          <p:cNvSpPr>
            <a:spLocks noGrp="1"/>
          </p:cNvSpPr>
          <p:nvPr>
            <p:ph type="title"/>
          </p:nvPr>
        </p:nvSpPr>
        <p:spPr>
          <a:xfrm>
            <a:off x="1885156" y="-143979"/>
            <a:ext cx="8421688" cy="1325563"/>
          </a:xfrm>
        </p:spPr>
        <p:txBody>
          <a:bodyPr/>
          <a:lstStyle/>
          <a:p>
            <a:r>
              <a:rPr lang="en-US" dirty="0"/>
              <a:t>FINAL CONCLUSIONS</a:t>
            </a:r>
          </a:p>
        </p:txBody>
      </p:sp>
      <p:sp>
        <p:nvSpPr>
          <p:cNvPr id="14" name="TextBox 13">
            <a:extLst>
              <a:ext uri="{FF2B5EF4-FFF2-40B4-BE49-F238E27FC236}">
                <a16:creationId xmlns:a16="http://schemas.microsoft.com/office/drawing/2014/main" id="{67FF950B-13E4-BCB1-6980-0C236B48DC0D}"/>
              </a:ext>
            </a:extLst>
          </p:cNvPr>
          <p:cNvSpPr txBox="1"/>
          <p:nvPr/>
        </p:nvSpPr>
        <p:spPr>
          <a:xfrm>
            <a:off x="1496006" y="919565"/>
            <a:ext cx="9466845"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For month three and month six, the treatment arms do not explain any of the variability in cold score means. In almost all cases, we can not reject the null that the means are equal among scores of cold.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averages of cold scores across the two timepoints were not significant in difference.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Of the variables looked at, it is most likely that the explanatory variable job would be significant in cold score. This was only observed in the month=6 cold scores. It is possible that over time, having a job could affect the scores for having trouble with affection and sympathy. </a:t>
            </a:r>
          </a:p>
          <a:p>
            <a:pPr marL="285750" indent="-285750">
              <a:buFont typeface="Arial" panose="020B0604020202020204" pitchFamily="34" charset="0"/>
              <a:buChar char="•"/>
            </a:pPr>
            <a:r>
              <a:rPr lang="en-US" dirty="0">
                <a:solidFill>
                  <a:schemeClr val="bg1"/>
                </a:solidFill>
              </a:rPr>
              <a:t>We can’t say overall that job has a large impact on cold score, but we can say it has more of an impact on mean cold score at month 6 versus month 3.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D467AA9-FF5D-A862-94E0-FB5AB5629EE5}"/>
                  </a:ext>
                </a:extLst>
              </p14:cNvPr>
              <p14:cNvContentPartPr/>
              <p14:nvPr/>
            </p14:nvContentPartPr>
            <p14:xfrm>
              <a:off x="5560935" y="6279590"/>
              <a:ext cx="470880" cy="66240"/>
            </p14:xfrm>
          </p:contentPart>
        </mc:Choice>
        <mc:Fallback>
          <p:pic>
            <p:nvPicPr>
              <p:cNvPr id="5" name="Ink 4">
                <a:extLst>
                  <a:ext uri="{FF2B5EF4-FFF2-40B4-BE49-F238E27FC236}">
                    <a16:creationId xmlns:a16="http://schemas.microsoft.com/office/drawing/2014/main" id="{4D467AA9-FF5D-A862-94E0-FB5AB5629EE5}"/>
                  </a:ext>
                </a:extLst>
              </p:cNvPr>
              <p:cNvPicPr/>
              <p:nvPr/>
            </p:nvPicPr>
            <p:blipFill>
              <a:blip r:embed="rId3"/>
              <a:stretch>
                <a:fillRect/>
              </a:stretch>
            </p:blipFill>
            <p:spPr>
              <a:xfrm>
                <a:off x="5507295" y="6171590"/>
                <a:ext cx="5785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6CDF5AEC-F70A-79B5-F50C-32AD1917B098}"/>
                  </a:ext>
                </a:extLst>
              </p14:cNvPr>
              <p14:cNvContentPartPr/>
              <p14:nvPr/>
            </p14:nvContentPartPr>
            <p14:xfrm>
              <a:off x="5560935" y="6559310"/>
              <a:ext cx="568800" cy="74880"/>
            </p14:xfrm>
          </p:contentPart>
        </mc:Choice>
        <mc:Fallback>
          <p:pic>
            <p:nvPicPr>
              <p:cNvPr id="6" name="Ink 5">
                <a:extLst>
                  <a:ext uri="{FF2B5EF4-FFF2-40B4-BE49-F238E27FC236}">
                    <a16:creationId xmlns:a16="http://schemas.microsoft.com/office/drawing/2014/main" id="{6CDF5AEC-F70A-79B5-F50C-32AD1917B098}"/>
                  </a:ext>
                </a:extLst>
              </p:cNvPr>
              <p:cNvPicPr/>
              <p:nvPr/>
            </p:nvPicPr>
            <p:blipFill>
              <a:blip r:embed="rId5"/>
              <a:stretch>
                <a:fillRect/>
              </a:stretch>
            </p:blipFill>
            <p:spPr>
              <a:xfrm>
                <a:off x="5506935" y="6451670"/>
                <a:ext cx="6764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60A8010-F4EE-9183-45BE-CECC929982C6}"/>
                  </a:ext>
                </a:extLst>
              </p14:cNvPr>
              <p14:cNvContentPartPr/>
              <p14:nvPr/>
            </p14:nvContentPartPr>
            <p14:xfrm>
              <a:off x="10328709" y="5607830"/>
              <a:ext cx="360" cy="360"/>
            </p14:xfrm>
          </p:contentPart>
        </mc:Choice>
        <mc:Fallback>
          <p:pic>
            <p:nvPicPr>
              <p:cNvPr id="7" name="Ink 6">
                <a:extLst>
                  <a:ext uri="{FF2B5EF4-FFF2-40B4-BE49-F238E27FC236}">
                    <a16:creationId xmlns:a16="http://schemas.microsoft.com/office/drawing/2014/main" id="{D60A8010-F4EE-9183-45BE-CECC929982C6}"/>
                  </a:ext>
                </a:extLst>
              </p:cNvPr>
              <p:cNvPicPr/>
              <p:nvPr/>
            </p:nvPicPr>
            <p:blipFill>
              <a:blip r:embed="rId7"/>
              <a:stretch>
                <a:fillRect/>
              </a:stretch>
            </p:blipFill>
            <p:spPr>
              <a:xfrm>
                <a:off x="10275069" y="5499830"/>
                <a:ext cx="108000" cy="216000"/>
              </a:xfrm>
              <a:prstGeom prst="rect">
                <a:avLst/>
              </a:prstGeom>
            </p:spPr>
          </p:pic>
        </mc:Fallback>
      </mc:AlternateContent>
      <p:pic>
        <p:nvPicPr>
          <p:cNvPr id="9" name="Picture 8">
            <a:extLst>
              <a:ext uri="{FF2B5EF4-FFF2-40B4-BE49-F238E27FC236}">
                <a16:creationId xmlns:a16="http://schemas.microsoft.com/office/drawing/2014/main" id="{BDD9F194-CCF2-517C-FAC8-D999802CB90F}"/>
              </a:ext>
            </a:extLst>
          </p:cNvPr>
          <p:cNvPicPr>
            <a:picLocks noChangeAspect="1"/>
          </p:cNvPicPr>
          <p:nvPr/>
        </p:nvPicPr>
        <p:blipFill>
          <a:blip r:embed="rId8"/>
          <a:stretch>
            <a:fillRect/>
          </a:stretch>
        </p:blipFill>
        <p:spPr>
          <a:xfrm>
            <a:off x="516540" y="4394734"/>
            <a:ext cx="6093010" cy="2239456"/>
          </a:xfrm>
          <a:prstGeom prst="rect">
            <a:avLst/>
          </a:prstGeom>
        </p:spPr>
      </p:pic>
      <p:pic>
        <p:nvPicPr>
          <p:cNvPr id="11" name="Picture 10">
            <a:extLst>
              <a:ext uri="{FF2B5EF4-FFF2-40B4-BE49-F238E27FC236}">
                <a16:creationId xmlns:a16="http://schemas.microsoft.com/office/drawing/2014/main" id="{FC5E2F52-A421-C68C-A596-3F84E4CFB124}"/>
              </a:ext>
            </a:extLst>
          </p:cNvPr>
          <p:cNvPicPr>
            <a:picLocks noChangeAspect="1"/>
          </p:cNvPicPr>
          <p:nvPr/>
        </p:nvPicPr>
        <p:blipFill rotWithShape="1">
          <a:blip r:embed="rId9"/>
          <a:srcRect l="7657"/>
          <a:stretch/>
        </p:blipFill>
        <p:spPr>
          <a:xfrm>
            <a:off x="7089364" y="4335885"/>
            <a:ext cx="4299403" cy="1705898"/>
          </a:xfrm>
          <a:prstGeom prst="rect">
            <a:avLst/>
          </a:prstGeom>
        </p:spPr>
      </p:pic>
      <p:pic>
        <p:nvPicPr>
          <p:cNvPr id="13" name="Picture 12">
            <a:extLst>
              <a:ext uri="{FF2B5EF4-FFF2-40B4-BE49-F238E27FC236}">
                <a16:creationId xmlns:a16="http://schemas.microsoft.com/office/drawing/2014/main" id="{06EA22FE-2701-C8DA-1CCE-2BA4937757B3}"/>
              </a:ext>
            </a:extLst>
          </p:cNvPr>
          <p:cNvPicPr>
            <a:picLocks noChangeAspect="1"/>
          </p:cNvPicPr>
          <p:nvPr/>
        </p:nvPicPr>
        <p:blipFill>
          <a:blip r:embed="rId10"/>
          <a:stretch>
            <a:fillRect/>
          </a:stretch>
        </p:blipFill>
        <p:spPr>
          <a:xfrm>
            <a:off x="7089364" y="6193507"/>
            <a:ext cx="4782217" cy="514422"/>
          </a:xfrm>
          <a:prstGeom prst="rect">
            <a:avLst/>
          </a:prstGeom>
        </p:spPr>
      </p:pic>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CA3CF161-45F2-FA8B-CBEE-1FB885A1634E}"/>
                  </a:ext>
                </a:extLst>
              </p14:cNvPr>
              <p14:cNvContentPartPr/>
              <p14:nvPr/>
            </p14:nvContentPartPr>
            <p14:xfrm>
              <a:off x="8667669" y="6427308"/>
              <a:ext cx="743400" cy="48240"/>
            </p14:xfrm>
          </p:contentPart>
        </mc:Choice>
        <mc:Fallback>
          <p:pic>
            <p:nvPicPr>
              <p:cNvPr id="15" name="Ink 14">
                <a:extLst>
                  <a:ext uri="{FF2B5EF4-FFF2-40B4-BE49-F238E27FC236}">
                    <a16:creationId xmlns:a16="http://schemas.microsoft.com/office/drawing/2014/main" id="{CA3CF161-45F2-FA8B-CBEE-1FB885A1634E}"/>
                  </a:ext>
                </a:extLst>
              </p:cNvPr>
              <p:cNvPicPr/>
              <p:nvPr/>
            </p:nvPicPr>
            <p:blipFill>
              <a:blip r:embed="rId12"/>
              <a:stretch>
                <a:fillRect/>
              </a:stretch>
            </p:blipFill>
            <p:spPr>
              <a:xfrm>
                <a:off x="8614029" y="6319668"/>
                <a:ext cx="851040" cy="263880"/>
              </a:xfrm>
              <a:prstGeom prst="rect">
                <a:avLst/>
              </a:prstGeom>
            </p:spPr>
          </p:pic>
        </mc:Fallback>
      </mc:AlternateContent>
    </p:spTree>
    <p:extLst>
      <p:ext uri="{BB962C8B-B14F-4D97-AF65-F5344CB8AC3E}">
        <p14:creationId xmlns:p14="http://schemas.microsoft.com/office/powerpoint/2010/main" val="257346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983121"/>
            <a:ext cx="3171825" cy="1325563"/>
          </a:xfrm>
        </p:spPr>
        <p:txBody>
          <a:bodyPr/>
          <a:lstStyle/>
          <a:p>
            <a:r>
              <a:rPr lang="en-US" dirty="0"/>
              <a:t>Background- THE NIDA COCAINE TRIAL</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346009"/>
            <a:ext cx="3751685" cy="3933494"/>
          </a:xfrm>
        </p:spPr>
        <p:txBody>
          <a:bodyPr>
            <a:normAutofit/>
          </a:bodyPr>
          <a:lstStyle/>
          <a:p>
            <a:pPr marL="285750" indent="-285750">
              <a:buFont typeface="Arial" panose="020B0604020202020204" pitchFamily="34" charset="0"/>
              <a:buChar char="•"/>
            </a:pPr>
            <a:r>
              <a:rPr lang="en-US" dirty="0"/>
              <a:t>The purpose of this trail was to look at cocaine dependency and which treatments were most effective</a:t>
            </a:r>
          </a:p>
          <a:p>
            <a:pPr marL="742950" lvl="1" indent="-285750">
              <a:buFont typeface="Arial" panose="020B0604020202020204" pitchFamily="34" charset="0"/>
              <a:buChar char="•"/>
            </a:pPr>
            <a:r>
              <a:rPr lang="en-US" dirty="0"/>
              <a:t>This trial assigned treatments (1-4)</a:t>
            </a:r>
          </a:p>
          <a:p>
            <a:pPr marL="285750" indent="-285750">
              <a:buFont typeface="Arial" panose="020B0604020202020204" pitchFamily="34" charset="0"/>
              <a:buChar char="•"/>
            </a:pPr>
            <a:r>
              <a:rPr lang="en-US" dirty="0"/>
              <a:t>In this analysis, the response variable was COLD</a:t>
            </a:r>
          </a:p>
          <a:p>
            <a:pPr marL="742950" lvl="1" indent="-285750">
              <a:buFont typeface="Arial" panose="020B0604020202020204" pitchFamily="34" charset="0"/>
              <a:buChar char="•"/>
            </a:pPr>
            <a:r>
              <a:rPr lang="en-US" dirty="0"/>
              <a:t>Analysis of the 3- and 6-month cross section in this presentation </a:t>
            </a:r>
          </a:p>
          <a:p>
            <a:pPr marL="285750" indent="-285750">
              <a:buFont typeface="Arial" panose="020B0604020202020204" pitchFamily="34" charset="0"/>
              <a:buChar char="•"/>
            </a:pPr>
            <a:r>
              <a:rPr lang="en-US" dirty="0"/>
              <a:t>Extensive training and attention was paid to the therapists chosen for the study</a:t>
            </a:r>
          </a:p>
          <a:p>
            <a:pPr marL="285750" indent="-285750">
              <a:buFont typeface="Arial" panose="020B0604020202020204" pitchFamily="34" charset="0"/>
              <a:buChar char="•"/>
            </a:pPr>
            <a:r>
              <a:rPr lang="en-US" dirty="0"/>
              <a:t>There are 2697 observations in this data set and 76 variables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pic>
        <p:nvPicPr>
          <p:cNvPr id="1026" name="Picture 2">
            <a:extLst>
              <a:ext uri="{FF2B5EF4-FFF2-40B4-BE49-F238E27FC236}">
                <a16:creationId xmlns:a16="http://schemas.microsoft.com/office/drawing/2014/main" id="{F9DBDF4F-76C1-8CBF-1C8F-814DB62D1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214" y="1427584"/>
            <a:ext cx="4863944" cy="4142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4375" y="5835272"/>
            <a:ext cx="4082142" cy="585788"/>
          </a:xfrm>
        </p:spPr>
        <p:txBody>
          <a:bodyPr>
            <a:normAutofit fontScale="90000"/>
          </a:bodyPr>
          <a:lstStyle/>
          <a:p>
            <a:r>
              <a:rPr lang="en-US" dirty="0"/>
              <a:t>Variables of Interest</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RESPONSE Variable</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Explanatory variables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Explanatory Two-way interaction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2178666" y="4708138"/>
            <a:ext cx="1959634" cy="514350"/>
          </a:xfrm>
        </p:spPr>
        <p:txBody>
          <a:bodyPr/>
          <a:lstStyle/>
          <a:p>
            <a:r>
              <a:rPr lang="en-US" dirty="0"/>
              <a:t>Explanatory Three-way interaction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“COLD”; inventory of interpersonal problems- the cold subscale</a:t>
            </a:r>
          </a:p>
          <a:p>
            <a:r>
              <a:rPr lang="en-US" dirty="0"/>
              <a:t>This subscale looks at trouble with affection &amp; sympathy </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Treatment (1=Individual Drug Counseling, 2=Cognitive Therapy, 3=Support Expressive Psychodynamic Therapy, 4=Group Drug Counseling)</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48945" y="3735122"/>
            <a:ext cx="5539095" cy="1010842"/>
          </a:xfrm>
        </p:spPr>
        <p:txBody>
          <a:bodyPr/>
          <a:lstStyle/>
          <a:p>
            <a:r>
              <a:rPr lang="en-US" dirty="0"/>
              <a:t>TREATMENT and JOB(0=Unemployed 1=Employed)</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TREATMENT, JOB and GENDER (0=Male, 1=Female)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07909" y="-482594"/>
            <a:ext cx="11933853" cy="1918677"/>
          </a:xfrm>
        </p:spPr>
        <p:txBody>
          <a:bodyPr/>
          <a:lstStyle/>
          <a:p>
            <a:r>
              <a:rPr lang="en-US" dirty="0"/>
              <a:t>Cold Over Time &amp; Cold over Treatment- ALL TIME</a:t>
            </a:r>
          </a:p>
        </p:txBody>
      </p:sp>
      <p:pic>
        <p:nvPicPr>
          <p:cNvPr id="28" name="Picture 27">
            <a:extLst>
              <a:ext uri="{FF2B5EF4-FFF2-40B4-BE49-F238E27FC236}">
                <a16:creationId xmlns:a16="http://schemas.microsoft.com/office/drawing/2014/main" id="{8A56F3EA-01DF-A6A8-E15C-3B9304C31B3B}"/>
              </a:ext>
            </a:extLst>
          </p:cNvPr>
          <p:cNvPicPr>
            <a:picLocks noChangeAspect="1"/>
          </p:cNvPicPr>
          <p:nvPr/>
        </p:nvPicPr>
        <p:blipFill>
          <a:blip r:embed="rId2"/>
          <a:stretch>
            <a:fillRect/>
          </a:stretch>
        </p:blipFill>
        <p:spPr>
          <a:xfrm>
            <a:off x="343483" y="826035"/>
            <a:ext cx="4974966" cy="3755718"/>
          </a:xfrm>
          <a:prstGeom prst="rect">
            <a:avLst/>
          </a:prstGeom>
        </p:spPr>
      </p:pic>
      <p:pic>
        <p:nvPicPr>
          <p:cNvPr id="30" name="Picture 29">
            <a:extLst>
              <a:ext uri="{FF2B5EF4-FFF2-40B4-BE49-F238E27FC236}">
                <a16:creationId xmlns:a16="http://schemas.microsoft.com/office/drawing/2014/main" id="{57996128-95D9-E56C-1CC4-E5AE4B9F62AE}"/>
              </a:ext>
            </a:extLst>
          </p:cNvPr>
          <p:cNvPicPr>
            <a:picLocks noChangeAspect="1"/>
          </p:cNvPicPr>
          <p:nvPr/>
        </p:nvPicPr>
        <p:blipFill>
          <a:blip r:embed="rId3"/>
          <a:stretch>
            <a:fillRect/>
          </a:stretch>
        </p:blipFill>
        <p:spPr>
          <a:xfrm>
            <a:off x="7247340" y="4784506"/>
            <a:ext cx="3048425" cy="1571844"/>
          </a:xfrm>
          <a:prstGeom prst="rect">
            <a:avLst/>
          </a:prstGeom>
        </p:spPr>
      </p:pic>
      <p:pic>
        <p:nvPicPr>
          <p:cNvPr id="32" name="Picture 31">
            <a:extLst>
              <a:ext uri="{FF2B5EF4-FFF2-40B4-BE49-F238E27FC236}">
                <a16:creationId xmlns:a16="http://schemas.microsoft.com/office/drawing/2014/main" id="{2474DFAE-0E50-53A2-E873-A53A62804BF2}"/>
              </a:ext>
            </a:extLst>
          </p:cNvPr>
          <p:cNvPicPr>
            <a:picLocks noChangeAspect="1"/>
          </p:cNvPicPr>
          <p:nvPr/>
        </p:nvPicPr>
        <p:blipFill>
          <a:blip r:embed="rId4"/>
          <a:stretch>
            <a:fillRect/>
          </a:stretch>
        </p:blipFill>
        <p:spPr>
          <a:xfrm>
            <a:off x="1775097" y="4670638"/>
            <a:ext cx="2111737" cy="1697809"/>
          </a:xfrm>
          <a:prstGeom prst="rect">
            <a:avLst/>
          </a:prstGeom>
        </p:spPr>
      </p:pic>
      <p:sp>
        <p:nvSpPr>
          <p:cNvPr id="33" name="Oval 32">
            <a:extLst>
              <a:ext uri="{FF2B5EF4-FFF2-40B4-BE49-F238E27FC236}">
                <a16:creationId xmlns:a16="http://schemas.microsoft.com/office/drawing/2014/main" id="{7E3ECA3C-676C-7DE8-E0B2-56F7A04FE5E3}"/>
              </a:ext>
            </a:extLst>
          </p:cNvPr>
          <p:cNvSpPr/>
          <p:nvPr/>
        </p:nvSpPr>
        <p:spPr>
          <a:xfrm>
            <a:off x="2696550" y="1189932"/>
            <a:ext cx="391885" cy="3163078"/>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E0C7168-DD76-C6B5-30C2-B03989256F5C}"/>
              </a:ext>
            </a:extLst>
          </p:cNvPr>
          <p:cNvSpPr/>
          <p:nvPr/>
        </p:nvSpPr>
        <p:spPr>
          <a:xfrm>
            <a:off x="4985666" y="1052503"/>
            <a:ext cx="304793" cy="3411351"/>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4B1A2E9C-D884-C194-8C42-5BD4C1808BDC}"/>
              </a:ext>
            </a:extLst>
          </p:cNvPr>
          <p:cNvPicPr>
            <a:picLocks noChangeAspect="1"/>
          </p:cNvPicPr>
          <p:nvPr/>
        </p:nvPicPr>
        <p:blipFill>
          <a:blip r:embed="rId5"/>
          <a:stretch>
            <a:fillRect/>
          </a:stretch>
        </p:blipFill>
        <p:spPr>
          <a:xfrm>
            <a:off x="6189307" y="833450"/>
            <a:ext cx="5164493" cy="3811297"/>
          </a:xfrm>
          <a:prstGeom prst="rect">
            <a:avLst/>
          </a:prstGeom>
        </p:spPr>
      </p:pic>
      <p:cxnSp>
        <p:nvCxnSpPr>
          <p:cNvPr id="40" name="Straight Arrow Connector 39">
            <a:extLst>
              <a:ext uri="{FF2B5EF4-FFF2-40B4-BE49-F238E27FC236}">
                <a16:creationId xmlns:a16="http://schemas.microsoft.com/office/drawing/2014/main" id="{AB167DC3-743D-BFCA-3D6C-4A0C1FE2C522}"/>
              </a:ext>
            </a:extLst>
          </p:cNvPr>
          <p:cNvCxnSpPr/>
          <p:nvPr/>
        </p:nvCxnSpPr>
        <p:spPr>
          <a:xfrm>
            <a:off x="5138062" y="4463854"/>
            <a:ext cx="628256" cy="94790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66CA552-41E6-1AD5-11C7-EEBDACE1587B}"/>
              </a:ext>
            </a:extLst>
          </p:cNvPr>
          <p:cNvCxnSpPr>
            <a:cxnSpLocks/>
          </p:cNvCxnSpPr>
          <p:nvPr/>
        </p:nvCxnSpPr>
        <p:spPr>
          <a:xfrm>
            <a:off x="3143681" y="4284317"/>
            <a:ext cx="2416591" cy="128611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B52B7B-A284-8505-D39F-C28703544B36}"/>
              </a:ext>
            </a:extLst>
          </p:cNvPr>
          <p:cNvSpPr txBox="1"/>
          <p:nvPr/>
        </p:nvSpPr>
        <p:spPr>
          <a:xfrm>
            <a:off x="5682342" y="5491065"/>
            <a:ext cx="1413232" cy="923330"/>
          </a:xfrm>
          <a:prstGeom prst="rect">
            <a:avLst/>
          </a:prstGeom>
          <a:noFill/>
        </p:spPr>
        <p:txBody>
          <a:bodyPr wrap="square" rtlCol="0">
            <a:spAutoFit/>
          </a:bodyPr>
          <a:lstStyle/>
          <a:p>
            <a:r>
              <a:rPr lang="en-US" dirty="0">
                <a:solidFill>
                  <a:schemeClr val="bg1"/>
                </a:solidFill>
              </a:rPr>
              <a:t>Our Timepoints of Interest </a:t>
            </a: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1E7B-EA53-DDCF-9D0A-74B2C4D9E9C0}"/>
              </a:ext>
            </a:extLst>
          </p:cNvPr>
          <p:cNvSpPr>
            <a:spLocks noGrp="1"/>
          </p:cNvSpPr>
          <p:nvPr>
            <p:ph type="title"/>
          </p:nvPr>
        </p:nvSpPr>
        <p:spPr>
          <a:xfrm>
            <a:off x="1885156" y="136525"/>
            <a:ext cx="8421688" cy="1325563"/>
          </a:xfrm>
        </p:spPr>
        <p:txBody>
          <a:bodyPr/>
          <a:lstStyle/>
          <a:p>
            <a:r>
              <a:rPr lang="en-US" dirty="0"/>
              <a:t>Explanatory Variables</a:t>
            </a:r>
          </a:p>
        </p:txBody>
      </p:sp>
      <p:sp>
        <p:nvSpPr>
          <p:cNvPr id="11" name="Date Placeholder 10">
            <a:extLst>
              <a:ext uri="{FF2B5EF4-FFF2-40B4-BE49-F238E27FC236}">
                <a16:creationId xmlns:a16="http://schemas.microsoft.com/office/drawing/2014/main" id="{FDC28C1E-7BE3-9593-C605-DE377D639A44}"/>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635C3A5B-9483-6F1B-981A-E50B3C6AD02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6EC5B15D-8B47-F034-1FFB-B1044CE64615}"/>
              </a:ext>
            </a:extLst>
          </p:cNvPr>
          <p:cNvSpPr>
            <a:spLocks noGrp="1"/>
          </p:cNvSpPr>
          <p:nvPr>
            <p:ph type="sldNum" sz="quarter" idx="22"/>
          </p:nvPr>
        </p:nvSpPr>
        <p:spPr/>
        <p:txBody>
          <a:bodyPr/>
          <a:lstStyle/>
          <a:p>
            <a:fld id="{B5CEABB6-07DC-46E8-9B57-56EC44A396E5}" type="slidenum">
              <a:rPr lang="en-US" smtClean="0"/>
              <a:t>5</a:t>
            </a:fld>
            <a:endParaRPr lang="en-US" dirty="0"/>
          </a:p>
        </p:txBody>
      </p:sp>
      <p:pic>
        <p:nvPicPr>
          <p:cNvPr id="15" name="Picture 14">
            <a:extLst>
              <a:ext uri="{FF2B5EF4-FFF2-40B4-BE49-F238E27FC236}">
                <a16:creationId xmlns:a16="http://schemas.microsoft.com/office/drawing/2014/main" id="{AD03952C-2B70-FD90-A442-6D25888DAF47}"/>
              </a:ext>
            </a:extLst>
          </p:cNvPr>
          <p:cNvPicPr>
            <a:picLocks noChangeAspect="1"/>
          </p:cNvPicPr>
          <p:nvPr/>
        </p:nvPicPr>
        <p:blipFill>
          <a:blip r:embed="rId2"/>
          <a:stretch>
            <a:fillRect/>
          </a:stretch>
        </p:blipFill>
        <p:spPr>
          <a:xfrm>
            <a:off x="289819" y="1246359"/>
            <a:ext cx="2972215" cy="3562847"/>
          </a:xfrm>
          <a:prstGeom prst="rect">
            <a:avLst/>
          </a:prstGeom>
        </p:spPr>
      </p:pic>
      <p:pic>
        <p:nvPicPr>
          <p:cNvPr id="17" name="Picture 16">
            <a:extLst>
              <a:ext uri="{FF2B5EF4-FFF2-40B4-BE49-F238E27FC236}">
                <a16:creationId xmlns:a16="http://schemas.microsoft.com/office/drawing/2014/main" id="{B81EE370-D568-D0C9-B89E-A045C14D5354}"/>
              </a:ext>
            </a:extLst>
          </p:cNvPr>
          <p:cNvPicPr>
            <a:picLocks noChangeAspect="1"/>
          </p:cNvPicPr>
          <p:nvPr/>
        </p:nvPicPr>
        <p:blipFill>
          <a:blip r:embed="rId3"/>
          <a:stretch>
            <a:fillRect/>
          </a:stretch>
        </p:blipFill>
        <p:spPr>
          <a:xfrm>
            <a:off x="3469732" y="1246359"/>
            <a:ext cx="4058216" cy="1962424"/>
          </a:xfrm>
          <a:prstGeom prst="rect">
            <a:avLst/>
          </a:prstGeom>
        </p:spPr>
      </p:pic>
      <p:sp>
        <p:nvSpPr>
          <p:cNvPr id="18" name="TextBox 17">
            <a:extLst>
              <a:ext uri="{FF2B5EF4-FFF2-40B4-BE49-F238E27FC236}">
                <a16:creationId xmlns:a16="http://schemas.microsoft.com/office/drawing/2014/main" id="{CC13E7AA-C7A5-36CA-54DD-D9D373ADF839}"/>
              </a:ext>
            </a:extLst>
          </p:cNvPr>
          <p:cNvSpPr txBox="1"/>
          <p:nvPr/>
        </p:nvSpPr>
        <p:spPr>
          <a:xfrm>
            <a:off x="3469732" y="3429000"/>
            <a:ext cx="4114800" cy="1200329"/>
          </a:xfrm>
          <a:prstGeom prst="rect">
            <a:avLst/>
          </a:prstGeom>
          <a:noFill/>
        </p:spPr>
        <p:txBody>
          <a:bodyPr wrap="square" rtlCol="0">
            <a:spAutoFit/>
          </a:bodyPr>
          <a:lstStyle/>
          <a:p>
            <a:r>
              <a:rPr lang="en-US" dirty="0">
                <a:solidFill>
                  <a:schemeClr val="bg1"/>
                </a:solidFill>
              </a:rPr>
              <a:t>Here we see treatment 1 had 660 values, treatment 2 had 676 values, treatment three had 672 values and treatment 4 689.</a:t>
            </a:r>
          </a:p>
        </p:txBody>
      </p:sp>
      <p:sp>
        <p:nvSpPr>
          <p:cNvPr id="19" name="TextBox 18">
            <a:extLst>
              <a:ext uri="{FF2B5EF4-FFF2-40B4-BE49-F238E27FC236}">
                <a16:creationId xmlns:a16="http://schemas.microsoft.com/office/drawing/2014/main" id="{F9BE7507-AED3-6028-A12F-2E6F23EC5681}"/>
              </a:ext>
            </a:extLst>
          </p:cNvPr>
          <p:cNvSpPr txBox="1"/>
          <p:nvPr/>
        </p:nvSpPr>
        <p:spPr>
          <a:xfrm>
            <a:off x="158620" y="4872977"/>
            <a:ext cx="3103414" cy="1477328"/>
          </a:xfrm>
          <a:prstGeom prst="rect">
            <a:avLst/>
          </a:prstGeom>
          <a:noFill/>
        </p:spPr>
        <p:txBody>
          <a:bodyPr wrap="square" rtlCol="0">
            <a:spAutoFit/>
          </a:bodyPr>
          <a:lstStyle/>
          <a:p>
            <a:r>
              <a:rPr lang="en-US" dirty="0">
                <a:solidFill>
                  <a:schemeClr val="bg1"/>
                </a:solidFill>
              </a:rPr>
              <a:t>A total of 1075 were unemployed, and a total of 1615 were employed. A total of 2055 were males, and a total of 635 were females. </a:t>
            </a:r>
          </a:p>
        </p:txBody>
      </p:sp>
      <p:pic>
        <p:nvPicPr>
          <p:cNvPr id="21" name="Picture 20">
            <a:extLst>
              <a:ext uri="{FF2B5EF4-FFF2-40B4-BE49-F238E27FC236}">
                <a16:creationId xmlns:a16="http://schemas.microsoft.com/office/drawing/2014/main" id="{B31E8AFE-DB83-6349-13EC-5B82F3E82425}"/>
              </a:ext>
            </a:extLst>
          </p:cNvPr>
          <p:cNvPicPr>
            <a:picLocks noChangeAspect="1"/>
          </p:cNvPicPr>
          <p:nvPr/>
        </p:nvPicPr>
        <p:blipFill>
          <a:blip r:embed="rId4"/>
          <a:stretch>
            <a:fillRect/>
          </a:stretch>
        </p:blipFill>
        <p:spPr>
          <a:xfrm>
            <a:off x="7827696" y="1246359"/>
            <a:ext cx="3315163" cy="3296110"/>
          </a:xfrm>
          <a:prstGeom prst="rect">
            <a:avLst/>
          </a:prstGeom>
        </p:spPr>
      </p:pic>
      <p:sp>
        <p:nvSpPr>
          <p:cNvPr id="22" name="TextBox 21">
            <a:extLst>
              <a:ext uri="{FF2B5EF4-FFF2-40B4-BE49-F238E27FC236}">
                <a16:creationId xmlns:a16="http://schemas.microsoft.com/office/drawing/2014/main" id="{53FAD0B8-28C9-79A7-B8CC-F75E8838729E}"/>
              </a:ext>
            </a:extLst>
          </p:cNvPr>
          <p:cNvSpPr txBox="1"/>
          <p:nvPr/>
        </p:nvSpPr>
        <p:spPr>
          <a:xfrm>
            <a:off x="7903029" y="4702629"/>
            <a:ext cx="3103414" cy="1477328"/>
          </a:xfrm>
          <a:prstGeom prst="rect">
            <a:avLst/>
          </a:prstGeom>
          <a:noFill/>
        </p:spPr>
        <p:txBody>
          <a:bodyPr wrap="square" rtlCol="0">
            <a:spAutoFit/>
          </a:bodyPr>
          <a:lstStyle/>
          <a:p>
            <a:r>
              <a:rPr lang="en-US" dirty="0">
                <a:solidFill>
                  <a:schemeClr val="bg1"/>
                </a:solidFill>
              </a:rPr>
              <a:t>The majority of those that were married were males (626). More were unmarried than married (1902 unmarried, 795 married). </a:t>
            </a:r>
          </a:p>
        </p:txBody>
      </p:sp>
    </p:spTree>
    <p:extLst>
      <p:ext uri="{BB962C8B-B14F-4D97-AF65-F5344CB8AC3E}">
        <p14:creationId xmlns:p14="http://schemas.microsoft.com/office/powerpoint/2010/main" val="422121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78993"/>
            <a:ext cx="8421688" cy="1325563"/>
          </a:xfrm>
        </p:spPr>
        <p:txBody>
          <a:bodyPr/>
          <a:lstStyle/>
          <a:p>
            <a:r>
              <a:rPr lang="en-US" dirty="0"/>
              <a:t>Month 3 Visual</a:t>
            </a:r>
          </a:p>
        </p:txBody>
      </p:sp>
      <p:pic>
        <p:nvPicPr>
          <p:cNvPr id="24" name="Picture 23">
            <a:extLst>
              <a:ext uri="{FF2B5EF4-FFF2-40B4-BE49-F238E27FC236}">
                <a16:creationId xmlns:a16="http://schemas.microsoft.com/office/drawing/2014/main" id="{B3554911-DDDF-5E86-9579-2A2A82D3B3A0}"/>
              </a:ext>
            </a:extLst>
          </p:cNvPr>
          <p:cNvPicPr>
            <a:picLocks noChangeAspect="1"/>
          </p:cNvPicPr>
          <p:nvPr/>
        </p:nvPicPr>
        <p:blipFill>
          <a:blip r:embed="rId2"/>
          <a:stretch>
            <a:fillRect/>
          </a:stretch>
        </p:blipFill>
        <p:spPr>
          <a:xfrm>
            <a:off x="1160112" y="2834288"/>
            <a:ext cx="3899099" cy="2017629"/>
          </a:xfrm>
          <a:prstGeom prst="rect">
            <a:avLst/>
          </a:prstGeom>
        </p:spPr>
      </p:pic>
      <p:pic>
        <p:nvPicPr>
          <p:cNvPr id="25" name="Picture 24">
            <a:extLst>
              <a:ext uri="{FF2B5EF4-FFF2-40B4-BE49-F238E27FC236}">
                <a16:creationId xmlns:a16="http://schemas.microsoft.com/office/drawing/2014/main" id="{625A8A71-BD6E-EFC0-620A-BA6C998C33B6}"/>
              </a:ext>
            </a:extLst>
          </p:cNvPr>
          <p:cNvPicPr>
            <a:picLocks noChangeAspect="1"/>
          </p:cNvPicPr>
          <p:nvPr/>
        </p:nvPicPr>
        <p:blipFill>
          <a:blip r:embed="rId3"/>
          <a:stretch>
            <a:fillRect/>
          </a:stretch>
        </p:blipFill>
        <p:spPr>
          <a:xfrm>
            <a:off x="5237677" y="1476344"/>
            <a:ext cx="6091003" cy="4504577"/>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ACCA-77A2-B653-8863-67775BC8526F}"/>
              </a:ext>
            </a:extLst>
          </p:cNvPr>
          <p:cNvSpPr>
            <a:spLocks noGrp="1"/>
          </p:cNvSpPr>
          <p:nvPr>
            <p:ph type="title"/>
          </p:nvPr>
        </p:nvSpPr>
        <p:spPr/>
        <p:txBody>
          <a:bodyPr/>
          <a:lstStyle/>
          <a:p>
            <a:r>
              <a:rPr lang="en-US" dirty="0"/>
              <a:t>INTERACTION TERMS Visual- MONTH three </a:t>
            </a:r>
          </a:p>
        </p:txBody>
      </p:sp>
      <p:sp>
        <p:nvSpPr>
          <p:cNvPr id="3" name="Text Placeholder 2">
            <a:extLst>
              <a:ext uri="{FF2B5EF4-FFF2-40B4-BE49-F238E27FC236}">
                <a16:creationId xmlns:a16="http://schemas.microsoft.com/office/drawing/2014/main" id="{865A66F1-6626-3AF2-9212-85A18EDC4AF8}"/>
              </a:ext>
            </a:extLst>
          </p:cNvPr>
          <p:cNvSpPr>
            <a:spLocks noGrp="1"/>
          </p:cNvSpPr>
          <p:nvPr>
            <p:ph type="body" idx="1"/>
          </p:nvPr>
        </p:nvSpPr>
        <p:spPr>
          <a:xfrm>
            <a:off x="1935324" y="1765993"/>
            <a:ext cx="3924300" cy="823912"/>
          </a:xfrm>
        </p:spPr>
        <p:txBody>
          <a:bodyPr/>
          <a:lstStyle/>
          <a:p>
            <a:r>
              <a:rPr lang="en-US" dirty="0"/>
              <a:t>TREATMENT and JOB</a:t>
            </a:r>
          </a:p>
        </p:txBody>
      </p:sp>
      <p:sp>
        <p:nvSpPr>
          <p:cNvPr id="5" name="Text Placeholder 4">
            <a:extLst>
              <a:ext uri="{FF2B5EF4-FFF2-40B4-BE49-F238E27FC236}">
                <a16:creationId xmlns:a16="http://schemas.microsoft.com/office/drawing/2014/main" id="{B4ED6E55-F29E-DEC7-AAF5-12F66BE0B75D}"/>
              </a:ext>
            </a:extLst>
          </p:cNvPr>
          <p:cNvSpPr>
            <a:spLocks noGrp="1"/>
          </p:cNvSpPr>
          <p:nvPr>
            <p:ph type="body" sz="quarter" idx="3"/>
          </p:nvPr>
        </p:nvSpPr>
        <p:spPr>
          <a:xfrm>
            <a:off x="7688641" y="1765993"/>
            <a:ext cx="3943627" cy="823912"/>
          </a:xfrm>
        </p:spPr>
        <p:txBody>
          <a:bodyPr/>
          <a:lstStyle/>
          <a:p>
            <a:r>
              <a:rPr lang="en-US" dirty="0"/>
              <a:t>TREATMENT, JOB, and GENDER</a:t>
            </a:r>
          </a:p>
        </p:txBody>
      </p:sp>
      <p:pic>
        <p:nvPicPr>
          <p:cNvPr id="11" name="Picture 10">
            <a:extLst>
              <a:ext uri="{FF2B5EF4-FFF2-40B4-BE49-F238E27FC236}">
                <a16:creationId xmlns:a16="http://schemas.microsoft.com/office/drawing/2014/main" id="{D9C8CCA8-5A3E-6284-A2F6-66C3FF589A2B}"/>
              </a:ext>
            </a:extLst>
          </p:cNvPr>
          <p:cNvPicPr>
            <a:picLocks noChangeAspect="1"/>
          </p:cNvPicPr>
          <p:nvPr/>
        </p:nvPicPr>
        <p:blipFill>
          <a:blip r:embed="rId2"/>
          <a:stretch>
            <a:fillRect/>
          </a:stretch>
        </p:blipFill>
        <p:spPr>
          <a:xfrm>
            <a:off x="6712364" y="2589905"/>
            <a:ext cx="5206567" cy="3847330"/>
          </a:xfrm>
          <a:prstGeom prst="rect">
            <a:avLst/>
          </a:prstGeom>
        </p:spPr>
      </p:pic>
      <p:pic>
        <p:nvPicPr>
          <p:cNvPr id="13" name="Picture 12">
            <a:extLst>
              <a:ext uri="{FF2B5EF4-FFF2-40B4-BE49-F238E27FC236}">
                <a16:creationId xmlns:a16="http://schemas.microsoft.com/office/drawing/2014/main" id="{3173960B-F172-8B94-2FCF-21C94CBDE0E2}"/>
              </a:ext>
            </a:extLst>
          </p:cNvPr>
          <p:cNvPicPr>
            <a:picLocks noChangeAspect="1"/>
          </p:cNvPicPr>
          <p:nvPr/>
        </p:nvPicPr>
        <p:blipFill>
          <a:blip r:embed="rId3"/>
          <a:stretch>
            <a:fillRect/>
          </a:stretch>
        </p:blipFill>
        <p:spPr>
          <a:xfrm>
            <a:off x="1061760" y="2589905"/>
            <a:ext cx="5206567" cy="3852392"/>
          </a:xfrm>
          <a:prstGeom prst="rect">
            <a:avLst/>
          </a:prstGeom>
        </p:spPr>
      </p:pic>
    </p:spTree>
    <p:extLst>
      <p:ext uri="{BB962C8B-B14F-4D97-AF65-F5344CB8AC3E}">
        <p14:creationId xmlns:p14="http://schemas.microsoft.com/office/powerpoint/2010/main" val="113529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92D-D0FE-9E6B-1CF7-DF116088FDF5}"/>
              </a:ext>
            </a:extLst>
          </p:cNvPr>
          <p:cNvSpPr>
            <a:spLocks noGrp="1"/>
          </p:cNvSpPr>
          <p:nvPr>
            <p:ph type="title"/>
          </p:nvPr>
        </p:nvSpPr>
        <p:spPr>
          <a:xfrm>
            <a:off x="838199" y="-116859"/>
            <a:ext cx="10515600" cy="1325563"/>
          </a:xfrm>
        </p:spPr>
        <p:txBody>
          <a:bodyPr/>
          <a:lstStyle/>
          <a:p>
            <a:r>
              <a:rPr lang="en-US" dirty="0"/>
              <a:t>Model at month 3: treatment only</a:t>
            </a:r>
          </a:p>
        </p:txBody>
      </p:sp>
      <p:pic>
        <p:nvPicPr>
          <p:cNvPr id="10" name="Picture 9">
            <a:extLst>
              <a:ext uri="{FF2B5EF4-FFF2-40B4-BE49-F238E27FC236}">
                <a16:creationId xmlns:a16="http://schemas.microsoft.com/office/drawing/2014/main" id="{C16A4777-2E1A-1B39-3AD8-F9ACA67C0EA9}"/>
              </a:ext>
            </a:extLst>
          </p:cNvPr>
          <p:cNvPicPr>
            <a:picLocks noChangeAspect="1"/>
          </p:cNvPicPr>
          <p:nvPr/>
        </p:nvPicPr>
        <p:blipFill>
          <a:blip r:embed="rId2"/>
          <a:stretch>
            <a:fillRect/>
          </a:stretch>
        </p:blipFill>
        <p:spPr>
          <a:xfrm>
            <a:off x="90530" y="1192372"/>
            <a:ext cx="3373944" cy="4126866"/>
          </a:xfrm>
          <a:prstGeom prst="rect">
            <a:avLst/>
          </a:prstGeom>
        </p:spPr>
      </p:pic>
      <p:cxnSp>
        <p:nvCxnSpPr>
          <p:cNvPr id="11" name="Straight Arrow Connector 10">
            <a:extLst>
              <a:ext uri="{FF2B5EF4-FFF2-40B4-BE49-F238E27FC236}">
                <a16:creationId xmlns:a16="http://schemas.microsoft.com/office/drawing/2014/main" id="{000E8D81-B4EF-7DF0-AAB5-F63B2379F066}"/>
              </a:ext>
            </a:extLst>
          </p:cNvPr>
          <p:cNvCxnSpPr>
            <a:cxnSpLocks/>
          </p:cNvCxnSpPr>
          <p:nvPr/>
        </p:nvCxnSpPr>
        <p:spPr>
          <a:xfrm flipH="1">
            <a:off x="3464474" y="3941573"/>
            <a:ext cx="690466" cy="47586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858826-88FC-6EA8-D733-BD1F65B5301A}"/>
              </a:ext>
            </a:extLst>
          </p:cNvPr>
          <p:cNvCxnSpPr>
            <a:cxnSpLocks/>
          </p:cNvCxnSpPr>
          <p:nvPr/>
        </p:nvCxnSpPr>
        <p:spPr>
          <a:xfrm flipH="1">
            <a:off x="3464474" y="1990425"/>
            <a:ext cx="846269"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680E80-5EE4-2EE3-31AB-28238AA743E4}"/>
              </a:ext>
            </a:extLst>
          </p:cNvPr>
          <p:cNvSpPr txBox="1"/>
          <p:nvPr/>
        </p:nvSpPr>
        <p:spPr>
          <a:xfrm>
            <a:off x="4421264" y="1455311"/>
            <a:ext cx="3616827" cy="1200329"/>
          </a:xfrm>
          <a:prstGeom prst="rect">
            <a:avLst/>
          </a:prstGeom>
          <a:noFill/>
        </p:spPr>
        <p:txBody>
          <a:bodyPr wrap="square" rtlCol="0">
            <a:spAutoFit/>
          </a:bodyPr>
          <a:lstStyle/>
          <a:p>
            <a:r>
              <a:rPr lang="en-US" dirty="0"/>
              <a:t>The overall test showed that our response variable is not affected by at least one of the explanatory variables</a:t>
            </a:r>
          </a:p>
        </p:txBody>
      </p:sp>
      <p:sp>
        <p:nvSpPr>
          <p:cNvPr id="15" name="TextBox 14">
            <a:extLst>
              <a:ext uri="{FF2B5EF4-FFF2-40B4-BE49-F238E27FC236}">
                <a16:creationId xmlns:a16="http://schemas.microsoft.com/office/drawing/2014/main" id="{592A6A8C-3CAA-1C90-AE80-B9C91A6E2813}"/>
              </a:ext>
            </a:extLst>
          </p:cNvPr>
          <p:cNvSpPr txBox="1"/>
          <p:nvPr/>
        </p:nvSpPr>
        <p:spPr>
          <a:xfrm>
            <a:off x="4287586" y="2955377"/>
            <a:ext cx="3616827" cy="1754326"/>
          </a:xfrm>
          <a:prstGeom prst="rect">
            <a:avLst/>
          </a:prstGeom>
          <a:noFill/>
        </p:spPr>
        <p:txBody>
          <a:bodyPr wrap="square" rtlCol="0">
            <a:spAutoFit/>
          </a:bodyPr>
          <a:lstStyle/>
          <a:p>
            <a:r>
              <a:rPr lang="en-US" dirty="0"/>
              <a:t>With TX_COND=4 as the reference, none of the levels of treatment were significant at the 0.05 level. Overall, TX_COND was nonsignificant with a p value of 0.32. </a:t>
            </a:r>
          </a:p>
        </p:txBody>
      </p:sp>
      <p:sp>
        <p:nvSpPr>
          <p:cNvPr id="17" name="TextBox 16">
            <a:extLst>
              <a:ext uri="{FF2B5EF4-FFF2-40B4-BE49-F238E27FC236}">
                <a16:creationId xmlns:a16="http://schemas.microsoft.com/office/drawing/2014/main" id="{A5BE98B9-0293-45AA-EBA4-BDC1425D1D80}"/>
              </a:ext>
            </a:extLst>
          </p:cNvPr>
          <p:cNvSpPr txBox="1"/>
          <p:nvPr/>
        </p:nvSpPr>
        <p:spPr>
          <a:xfrm>
            <a:off x="8315864" y="802831"/>
            <a:ext cx="3832803" cy="1384995"/>
          </a:xfrm>
          <a:prstGeom prst="rect">
            <a:avLst/>
          </a:prstGeom>
          <a:solidFill>
            <a:schemeClr val="accent1"/>
          </a:solidFill>
          <a:ln>
            <a:solidFill>
              <a:schemeClr val="accent1"/>
            </a:solidFill>
          </a:ln>
        </p:spPr>
        <p:txBody>
          <a:bodyPr wrap="square" rtlCol="0">
            <a:spAutoFit/>
          </a:bodyPr>
          <a:lstStyle/>
          <a:p>
            <a:r>
              <a:rPr lang="en-US" sz="1400" dirty="0"/>
              <a:t>MODEL USED: ONE WAY ANOVA MODEL</a:t>
            </a:r>
          </a:p>
          <a:p>
            <a:pPr marL="285750" indent="-285750">
              <a:buFont typeface="Arial" panose="020B0604020202020204" pitchFamily="34" charset="0"/>
              <a:buChar char="•"/>
            </a:pPr>
            <a:r>
              <a:rPr lang="en-US" sz="1400" dirty="0"/>
              <a:t>As this is just looking at month three, there are no repeated measures.</a:t>
            </a:r>
          </a:p>
          <a:p>
            <a:pPr marL="285750" indent="-285750">
              <a:buFont typeface="Arial" panose="020B0604020202020204" pitchFamily="34" charset="0"/>
              <a:buChar char="•"/>
            </a:pPr>
            <a:r>
              <a:rPr lang="en-US" sz="1400" dirty="0"/>
              <a:t>We are only considering the single explanatory variable of interest</a:t>
            </a:r>
          </a:p>
          <a:p>
            <a:pPr marL="285750" indent="-285750">
              <a:buFont typeface="Arial" panose="020B0604020202020204" pitchFamily="34" charset="0"/>
              <a:buChar char="•"/>
            </a:pPr>
            <a:r>
              <a:rPr lang="en-US" sz="1400" dirty="0"/>
              <a:t>Treatment is run as a fixed variable </a:t>
            </a:r>
          </a:p>
        </p:txBody>
      </p:sp>
      <p:pic>
        <p:nvPicPr>
          <p:cNvPr id="4" name="Picture 3">
            <a:extLst>
              <a:ext uri="{FF2B5EF4-FFF2-40B4-BE49-F238E27FC236}">
                <a16:creationId xmlns:a16="http://schemas.microsoft.com/office/drawing/2014/main" id="{49CE65B1-0708-5EF1-A994-A406782E8F45}"/>
              </a:ext>
            </a:extLst>
          </p:cNvPr>
          <p:cNvPicPr>
            <a:picLocks noChangeAspect="1"/>
          </p:cNvPicPr>
          <p:nvPr/>
        </p:nvPicPr>
        <p:blipFill>
          <a:blip r:embed="rId3"/>
          <a:stretch>
            <a:fillRect/>
          </a:stretch>
        </p:blipFill>
        <p:spPr>
          <a:xfrm>
            <a:off x="9698239" y="3982973"/>
            <a:ext cx="1444181" cy="2536735"/>
          </a:xfrm>
          <a:prstGeom prst="rect">
            <a:avLst/>
          </a:prstGeom>
        </p:spPr>
      </p:pic>
      <p:pic>
        <p:nvPicPr>
          <p:cNvPr id="6" name="Picture 5">
            <a:extLst>
              <a:ext uri="{FF2B5EF4-FFF2-40B4-BE49-F238E27FC236}">
                <a16:creationId xmlns:a16="http://schemas.microsoft.com/office/drawing/2014/main" id="{1C11189D-36D1-FCCC-3A0C-0F8B5275E13D}"/>
              </a:ext>
            </a:extLst>
          </p:cNvPr>
          <p:cNvPicPr>
            <a:picLocks noChangeAspect="1"/>
          </p:cNvPicPr>
          <p:nvPr/>
        </p:nvPicPr>
        <p:blipFill>
          <a:blip r:embed="rId4"/>
          <a:stretch>
            <a:fillRect/>
          </a:stretch>
        </p:blipFill>
        <p:spPr>
          <a:xfrm>
            <a:off x="6779153" y="5361946"/>
            <a:ext cx="2250519" cy="1094430"/>
          </a:xfrm>
          <a:prstGeom prst="rect">
            <a:avLst/>
          </a:prstGeom>
        </p:spPr>
      </p:pic>
      <p:sp>
        <p:nvSpPr>
          <p:cNvPr id="7" name="Rectangle 6">
            <a:extLst>
              <a:ext uri="{FF2B5EF4-FFF2-40B4-BE49-F238E27FC236}">
                <a16:creationId xmlns:a16="http://schemas.microsoft.com/office/drawing/2014/main" id="{5C6F2118-BC05-2A01-7470-A74CBB587BBF}"/>
              </a:ext>
            </a:extLst>
          </p:cNvPr>
          <p:cNvSpPr/>
          <p:nvPr/>
        </p:nvSpPr>
        <p:spPr>
          <a:xfrm>
            <a:off x="8145604" y="3190110"/>
            <a:ext cx="2274725" cy="584775"/>
          </a:xfrm>
          <a:prstGeom prst="rect">
            <a:avLst/>
          </a:prstGeom>
          <a:noFill/>
        </p:spPr>
        <p:txBody>
          <a:bodyPr wrap="squar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Model Fit</a:t>
            </a:r>
          </a:p>
        </p:txBody>
      </p:sp>
    </p:spTree>
    <p:extLst>
      <p:ext uri="{BB962C8B-B14F-4D97-AF65-F5344CB8AC3E}">
        <p14:creationId xmlns:p14="http://schemas.microsoft.com/office/powerpoint/2010/main" val="212100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92D-D0FE-9E6B-1CF7-DF116088FDF5}"/>
              </a:ext>
            </a:extLst>
          </p:cNvPr>
          <p:cNvSpPr>
            <a:spLocks noGrp="1"/>
          </p:cNvSpPr>
          <p:nvPr>
            <p:ph type="title"/>
          </p:nvPr>
        </p:nvSpPr>
        <p:spPr>
          <a:xfrm>
            <a:off x="1036607" y="-309399"/>
            <a:ext cx="10515600" cy="1325563"/>
          </a:xfrm>
        </p:spPr>
        <p:txBody>
          <a:bodyPr/>
          <a:lstStyle/>
          <a:p>
            <a:r>
              <a:rPr lang="en-US" dirty="0"/>
              <a:t>Model at month 3: treatment and job only</a:t>
            </a:r>
          </a:p>
        </p:txBody>
      </p:sp>
      <p:cxnSp>
        <p:nvCxnSpPr>
          <p:cNvPr id="11" name="Straight Arrow Connector 10">
            <a:extLst>
              <a:ext uri="{FF2B5EF4-FFF2-40B4-BE49-F238E27FC236}">
                <a16:creationId xmlns:a16="http://schemas.microsoft.com/office/drawing/2014/main" id="{000E8D81-B4EF-7DF0-AAB5-F63B2379F066}"/>
              </a:ext>
            </a:extLst>
          </p:cNvPr>
          <p:cNvCxnSpPr>
            <a:cxnSpLocks/>
          </p:cNvCxnSpPr>
          <p:nvPr/>
        </p:nvCxnSpPr>
        <p:spPr>
          <a:xfrm flipH="1">
            <a:off x="4578957" y="2757092"/>
            <a:ext cx="1170221" cy="20957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858826-88FC-6EA8-D733-BD1F65B5301A}"/>
              </a:ext>
            </a:extLst>
          </p:cNvPr>
          <p:cNvCxnSpPr>
            <a:cxnSpLocks/>
          </p:cNvCxnSpPr>
          <p:nvPr/>
        </p:nvCxnSpPr>
        <p:spPr>
          <a:xfrm flipH="1">
            <a:off x="3959740" y="1478505"/>
            <a:ext cx="950610" cy="12778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680E80-5EE4-2EE3-31AB-28238AA743E4}"/>
              </a:ext>
            </a:extLst>
          </p:cNvPr>
          <p:cNvSpPr txBox="1"/>
          <p:nvPr/>
        </p:nvSpPr>
        <p:spPr>
          <a:xfrm>
            <a:off x="4967688" y="890306"/>
            <a:ext cx="3616827" cy="1200329"/>
          </a:xfrm>
          <a:prstGeom prst="rect">
            <a:avLst/>
          </a:prstGeom>
          <a:noFill/>
        </p:spPr>
        <p:txBody>
          <a:bodyPr wrap="square" rtlCol="0">
            <a:spAutoFit/>
          </a:bodyPr>
          <a:lstStyle/>
          <a:p>
            <a:r>
              <a:rPr lang="en-US" dirty="0"/>
              <a:t>The overall test showed that our response variable is not affected by at least one of the explanatory variables</a:t>
            </a:r>
          </a:p>
        </p:txBody>
      </p:sp>
      <p:sp>
        <p:nvSpPr>
          <p:cNvPr id="15" name="TextBox 14">
            <a:extLst>
              <a:ext uri="{FF2B5EF4-FFF2-40B4-BE49-F238E27FC236}">
                <a16:creationId xmlns:a16="http://schemas.microsoft.com/office/drawing/2014/main" id="{592A6A8C-3CAA-1C90-AE80-B9C91A6E2813}"/>
              </a:ext>
            </a:extLst>
          </p:cNvPr>
          <p:cNvSpPr txBox="1"/>
          <p:nvPr/>
        </p:nvSpPr>
        <p:spPr>
          <a:xfrm>
            <a:off x="5931740" y="2390421"/>
            <a:ext cx="3616827" cy="1754326"/>
          </a:xfrm>
          <a:prstGeom prst="rect">
            <a:avLst/>
          </a:prstGeom>
          <a:noFill/>
        </p:spPr>
        <p:txBody>
          <a:bodyPr wrap="square" rtlCol="0">
            <a:spAutoFit/>
          </a:bodyPr>
          <a:lstStyle/>
          <a:p>
            <a:r>
              <a:rPr lang="en-US" dirty="0"/>
              <a:t>None of the explanatory variables, including the interaction term </a:t>
            </a:r>
            <a:r>
              <a:rPr lang="en-US" dirty="0" err="1"/>
              <a:t>tx_cond</a:t>
            </a:r>
            <a:r>
              <a:rPr lang="en-US" dirty="0"/>
              <a:t>*job were significant. The interaction term was highly non-significant at the alpha level of 0.05 with a p value of 0.6577.</a:t>
            </a:r>
          </a:p>
        </p:txBody>
      </p:sp>
      <p:pic>
        <p:nvPicPr>
          <p:cNvPr id="4" name="Picture 3">
            <a:extLst>
              <a:ext uri="{FF2B5EF4-FFF2-40B4-BE49-F238E27FC236}">
                <a16:creationId xmlns:a16="http://schemas.microsoft.com/office/drawing/2014/main" id="{24F72A58-3094-6FDA-1030-072B0428253C}"/>
              </a:ext>
            </a:extLst>
          </p:cNvPr>
          <p:cNvPicPr>
            <a:picLocks noChangeAspect="1"/>
          </p:cNvPicPr>
          <p:nvPr/>
        </p:nvPicPr>
        <p:blipFill>
          <a:blip r:embed="rId2"/>
          <a:stretch>
            <a:fillRect/>
          </a:stretch>
        </p:blipFill>
        <p:spPr>
          <a:xfrm>
            <a:off x="155185" y="725931"/>
            <a:ext cx="3741405" cy="1511528"/>
          </a:xfrm>
          <a:prstGeom prst="rect">
            <a:avLst/>
          </a:prstGeom>
        </p:spPr>
      </p:pic>
      <p:pic>
        <p:nvPicPr>
          <p:cNvPr id="6" name="Picture 5">
            <a:extLst>
              <a:ext uri="{FF2B5EF4-FFF2-40B4-BE49-F238E27FC236}">
                <a16:creationId xmlns:a16="http://schemas.microsoft.com/office/drawing/2014/main" id="{0968D947-81B0-117A-16AD-4AE19AF10EC9}"/>
              </a:ext>
            </a:extLst>
          </p:cNvPr>
          <p:cNvPicPr>
            <a:picLocks noChangeAspect="1"/>
          </p:cNvPicPr>
          <p:nvPr/>
        </p:nvPicPr>
        <p:blipFill>
          <a:blip r:embed="rId3"/>
          <a:stretch>
            <a:fillRect/>
          </a:stretch>
        </p:blipFill>
        <p:spPr>
          <a:xfrm>
            <a:off x="0" y="2274390"/>
            <a:ext cx="4563112" cy="1238423"/>
          </a:xfrm>
          <a:prstGeom prst="rect">
            <a:avLst/>
          </a:prstGeom>
        </p:spPr>
      </p:pic>
      <p:sp>
        <p:nvSpPr>
          <p:cNvPr id="8" name="TextBox 7">
            <a:extLst>
              <a:ext uri="{FF2B5EF4-FFF2-40B4-BE49-F238E27FC236}">
                <a16:creationId xmlns:a16="http://schemas.microsoft.com/office/drawing/2014/main" id="{3557671D-8E36-9C48-18D3-08A301082316}"/>
              </a:ext>
            </a:extLst>
          </p:cNvPr>
          <p:cNvSpPr txBox="1"/>
          <p:nvPr/>
        </p:nvSpPr>
        <p:spPr>
          <a:xfrm>
            <a:off x="8968235" y="636095"/>
            <a:ext cx="2928257" cy="1754326"/>
          </a:xfrm>
          <a:prstGeom prst="rect">
            <a:avLst/>
          </a:prstGeom>
          <a:solidFill>
            <a:schemeClr val="accent1"/>
          </a:solidFill>
          <a:ln>
            <a:solidFill>
              <a:schemeClr val="accent1"/>
            </a:solidFill>
          </a:ln>
        </p:spPr>
        <p:txBody>
          <a:bodyPr wrap="square" rtlCol="0">
            <a:spAutoFit/>
          </a:bodyPr>
          <a:lstStyle/>
          <a:p>
            <a:r>
              <a:rPr lang="en-US" dirty="0"/>
              <a:t>MODEL USED: TWO-WAY ANOVA</a:t>
            </a:r>
          </a:p>
          <a:p>
            <a:pPr marL="285750" indent="-285750">
              <a:buFont typeface="Arial" panose="020B0604020202020204" pitchFamily="34" charset="0"/>
              <a:buChar char="•"/>
            </a:pPr>
            <a:r>
              <a:rPr lang="en-US" dirty="0"/>
              <a:t>As this is just looking at month three, there are no repeated measures.</a:t>
            </a:r>
          </a:p>
          <a:p>
            <a:pPr marL="285750" indent="-285750">
              <a:buFont typeface="Arial" panose="020B0604020202020204" pitchFamily="34" charset="0"/>
              <a:buChar char="•"/>
            </a:pPr>
            <a:r>
              <a:rPr lang="en-US" dirty="0"/>
              <a:t>All variables ran as fixed </a:t>
            </a:r>
          </a:p>
        </p:txBody>
      </p:sp>
      <p:pic>
        <p:nvPicPr>
          <p:cNvPr id="7" name="Picture 6">
            <a:extLst>
              <a:ext uri="{FF2B5EF4-FFF2-40B4-BE49-F238E27FC236}">
                <a16:creationId xmlns:a16="http://schemas.microsoft.com/office/drawing/2014/main" id="{877BA9F2-8110-3591-CEC3-0FE889AE0AA7}"/>
              </a:ext>
            </a:extLst>
          </p:cNvPr>
          <p:cNvPicPr>
            <a:picLocks noChangeAspect="1"/>
          </p:cNvPicPr>
          <p:nvPr/>
        </p:nvPicPr>
        <p:blipFill>
          <a:blip r:embed="rId4"/>
          <a:stretch>
            <a:fillRect/>
          </a:stretch>
        </p:blipFill>
        <p:spPr>
          <a:xfrm>
            <a:off x="8344047" y="5101401"/>
            <a:ext cx="3564645" cy="1504674"/>
          </a:xfrm>
          <a:prstGeom prst="rect">
            <a:avLst/>
          </a:prstGeom>
        </p:spPr>
      </p:pic>
      <p:pic>
        <p:nvPicPr>
          <p:cNvPr id="10" name="Picture 9">
            <a:extLst>
              <a:ext uri="{FF2B5EF4-FFF2-40B4-BE49-F238E27FC236}">
                <a16:creationId xmlns:a16="http://schemas.microsoft.com/office/drawing/2014/main" id="{6803EFFC-6A1F-86DB-01A7-48A8D36A2A82}"/>
              </a:ext>
            </a:extLst>
          </p:cNvPr>
          <p:cNvPicPr>
            <a:picLocks noChangeAspect="1"/>
          </p:cNvPicPr>
          <p:nvPr/>
        </p:nvPicPr>
        <p:blipFill>
          <a:blip r:embed="rId5"/>
          <a:stretch>
            <a:fillRect/>
          </a:stretch>
        </p:blipFill>
        <p:spPr>
          <a:xfrm>
            <a:off x="4795935" y="4878732"/>
            <a:ext cx="3421063" cy="1766544"/>
          </a:xfrm>
          <a:prstGeom prst="rect">
            <a:avLst/>
          </a:prstGeom>
        </p:spPr>
      </p:pic>
      <p:pic>
        <p:nvPicPr>
          <p:cNvPr id="16" name="Picture 15">
            <a:extLst>
              <a:ext uri="{FF2B5EF4-FFF2-40B4-BE49-F238E27FC236}">
                <a16:creationId xmlns:a16="http://schemas.microsoft.com/office/drawing/2014/main" id="{753068CB-A335-9161-0952-C804D320D9FC}"/>
              </a:ext>
            </a:extLst>
          </p:cNvPr>
          <p:cNvPicPr>
            <a:picLocks noChangeAspect="1"/>
          </p:cNvPicPr>
          <p:nvPr/>
        </p:nvPicPr>
        <p:blipFill>
          <a:blip r:embed="rId6"/>
          <a:stretch>
            <a:fillRect/>
          </a:stretch>
        </p:blipFill>
        <p:spPr>
          <a:xfrm>
            <a:off x="2126643" y="4581665"/>
            <a:ext cx="2191056" cy="2019582"/>
          </a:xfrm>
          <a:prstGeom prst="rect">
            <a:avLst/>
          </a:prstGeom>
        </p:spPr>
      </p:pic>
      <p:sp>
        <p:nvSpPr>
          <p:cNvPr id="17" name="Rectangle 16">
            <a:extLst>
              <a:ext uri="{FF2B5EF4-FFF2-40B4-BE49-F238E27FC236}">
                <a16:creationId xmlns:a16="http://schemas.microsoft.com/office/drawing/2014/main" id="{B516DB47-8780-1ED5-AC75-35B810093F41}"/>
              </a:ext>
            </a:extLst>
          </p:cNvPr>
          <p:cNvSpPr/>
          <p:nvPr/>
        </p:nvSpPr>
        <p:spPr>
          <a:xfrm>
            <a:off x="8664107" y="4293957"/>
            <a:ext cx="2274725" cy="584775"/>
          </a:xfrm>
          <a:prstGeom prst="rect">
            <a:avLst/>
          </a:prstGeom>
          <a:noFill/>
        </p:spPr>
        <p:txBody>
          <a:bodyPr wrap="square" lIns="91440" tIns="45720" rIns="91440" bIns="45720">
            <a:spAutoFit/>
          </a:bodyPr>
          <a:lstStyle/>
          <a:p>
            <a:pPr algn="ctr"/>
            <a:r>
              <a:rPr lang="en-US" sz="3200" b="1" cap="none" spc="0" dirty="0">
                <a:ln w="22225">
                  <a:solidFill>
                    <a:schemeClr val="accent2"/>
                  </a:solidFill>
                  <a:prstDash val="solid"/>
                </a:ln>
                <a:solidFill>
                  <a:schemeClr val="accent2">
                    <a:lumMod val="40000"/>
                    <a:lumOff val="60000"/>
                  </a:schemeClr>
                </a:solidFill>
                <a:effectLst/>
              </a:rPr>
              <a:t>Model Fit</a:t>
            </a:r>
          </a:p>
        </p:txBody>
      </p:sp>
    </p:spTree>
    <p:extLst>
      <p:ext uri="{BB962C8B-B14F-4D97-AF65-F5344CB8AC3E}">
        <p14:creationId xmlns:p14="http://schemas.microsoft.com/office/powerpoint/2010/main" val="352899288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3.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779</TotalTime>
  <Words>1297</Words>
  <Application>Microsoft Office PowerPoint</Application>
  <PresentationFormat>Widescreen</PresentationFormat>
  <Paragraphs>104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Monoline</vt:lpstr>
      <vt:lpstr>Final Presentation</vt:lpstr>
      <vt:lpstr>Background- THE NIDA COCAINE TRIAL</vt:lpstr>
      <vt:lpstr>Variables of Interest</vt:lpstr>
      <vt:lpstr>Cold Over Time &amp; Cold over Treatment- ALL TIME</vt:lpstr>
      <vt:lpstr>Explanatory Variables</vt:lpstr>
      <vt:lpstr>Month 3 Visual</vt:lpstr>
      <vt:lpstr>INTERACTION TERMS Visual- MONTH three </vt:lpstr>
      <vt:lpstr>Model at month 3: treatment only</vt:lpstr>
      <vt:lpstr>Model at month 3: treatment and job only</vt:lpstr>
      <vt:lpstr>Model at month 3: treatment, JOB and GENDER</vt:lpstr>
      <vt:lpstr>Month 3 Conclusion</vt:lpstr>
      <vt:lpstr>Month 6 Visual</vt:lpstr>
      <vt:lpstr>INTERACTION TERMS Visual- MONTH three </vt:lpstr>
      <vt:lpstr>Model at month 6: treatment only</vt:lpstr>
      <vt:lpstr>Model at month 6: treatment and job only</vt:lpstr>
      <vt:lpstr>Looking at the Means considering job</vt:lpstr>
      <vt:lpstr>Model at month 6: treatment, JOB and GENDER</vt:lpstr>
      <vt:lpstr>Month 6 Conclusion</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Rennenberg, Isabelle T.</cp:lastModifiedBy>
  <cp:revision>1</cp:revision>
  <dcterms:created xsi:type="dcterms:W3CDTF">2023-12-10T17:13:10Z</dcterms:created>
  <dcterms:modified xsi:type="dcterms:W3CDTF">2023-12-13T01:00:43Z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