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HRANALYTICSDASHBOARD_16928165303270/HRANALYTICSDASHBOARD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465FF53C-B353-4C47-B664-DDCC0ADFDB75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gb">
                <a:hlinkClick r:id="rId6"/>
              </a:rPr>
              <a:t>HR ANALYTICS DASHBOARD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976B8095-4665-4E8B-9502-B961BE227BCE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8/23/2023 6:52:01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R ANALYTICS DASHBOARD" id="2" name="slide2">
            <a:extLst>
              <a:ext uri="{FF2B5EF4-FFF2-40B4-BE49-F238E27FC236}">
                <a16:creationId xmlns:a16="http://schemas.microsoft.com/office/drawing/2014/main" id="{5D95EBD7-FAC5-4F0A-9F60-E6BF6E7E813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79814"/>
            <a:ext cx="12192000" cy="5298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2023-08-23T18:52:02Z</dcterms:created>
  <dcterms:modified xsi:type="dcterms:W3CDTF">2023-08-23T18:52:02Z</dcterms:modified>
</cp:coreProperties>
</file>