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3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5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0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5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5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9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4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C335-1557-47F2-812C-96FBC89D7CA5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62AD-45F0-4596-A96F-97D9ED244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Vyavahare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3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ISAS Learning Management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8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4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Kiran Vyavahare</vt:lpstr>
      <vt:lpstr>ISAS Learning Management Solution</vt:lpstr>
      <vt:lpstr>Makeup</vt:lpstr>
      <vt:lpstr>Beauty </vt:lpstr>
      <vt:lpstr>SPA</vt:lpstr>
      <vt:lpstr>Nails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Kiran Vyavahare</dc:title>
  <dc:creator>ADMIN</dc:creator>
  <cp:lastModifiedBy>ADMIN</cp:lastModifiedBy>
  <cp:revision>1</cp:revision>
  <dcterms:created xsi:type="dcterms:W3CDTF">2021-07-07T13:00:11Z</dcterms:created>
  <dcterms:modified xsi:type="dcterms:W3CDTF">2021-07-07T13:10:56Z</dcterms:modified>
</cp:coreProperties>
</file>