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85" r:id="rId5"/>
    <p:sldId id="272" r:id="rId6"/>
    <p:sldId id="260" r:id="rId7"/>
    <p:sldId id="266" r:id="rId8"/>
    <p:sldId id="280" r:id="rId9"/>
    <p:sldId id="279" r:id="rId10"/>
    <p:sldId id="275" r:id="rId11"/>
    <p:sldId id="27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AAF"/>
    <a:srgbClr val="4754D5"/>
    <a:srgbClr val="5C73E7"/>
    <a:srgbClr val="3238AA"/>
    <a:srgbClr val="4957D1"/>
    <a:srgbClr val="677AE8"/>
    <a:srgbClr val="8199F1"/>
    <a:srgbClr val="F66218"/>
    <a:srgbClr val="9DCAAD"/>
    <a:srgbClr val="FFF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1" d="100"/>
          <a:sy n="71" d="100"/>
        </p:scale>
        <p:origin x="696" y="168"/>
      </p:cViewPr>
      <p:guideLst>
        <p:guide orient="horz" pos="2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1300" y="1503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73300" y="3932238"/>
            <a:ext cx="76327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63164"/>
            <a:ext cx="10539558" cy="2852737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3542889"/>
            <a:ext cx="10539558" cy="150018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E137E-057F-490F-90A2-B87AB8FB8F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6400-144F-4930-A314-33A28FA73F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EduLang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1800" y="3856038"/>
            <a:ext cx="6286500" cy="1655762"/>
          </a:xfrm>
        </p:spPr>
        <p:txBody>
          <a:bodyPr/>
          <a:lstStyle/>
          <a:p>
            <a:r>
              <a:rPr lang="en-US" altLang="zh-CN" sz="2000" dirty="0">
                <a:solidFill>
                  <a:srgbClr val="FFFEC6"/>
                </a:solidFill>
              </a:rPr>
              <a:t>by: Issa Ayman Sarhan</a:t>
            </a:r>
            <a:endParaRPr lang="en-US" altLang="zh-CN" sz="2000" dirty="0">
              <a:solidFill>
                <a:srgbClr val="FFFEC6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489200" y="3771900"/>
            <a:ext cx="7213600" cy="0"/>
          </a:xfrm>
          <a:prstGeom prst="line">
            <a:avLst/>
          </a:prstGeom>
          <a:ln w="3175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Plan?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Try and complete the game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Gather a larger team with more professionals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Find ways to constantly upgrade it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1300" y="1174179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489200" y="3442716"/>
            <a:ext cx="7213600" cy="0"/>
          </a:xfrm>
          <a:prstGeom prst="line">
            <a:avLst/>
          </a:prstGeom>
          <a:ln w="3175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636469" y="1909861"/>
            <a:ext cx="294109" cy="637073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33167" y="1854884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8613" y="1947217"/>
            <a:ext cx="256921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+mj-lt"/>
              </a:rPr>
              <a:t>Why edulang</a:t>
            </a:r>
            <a:endParaRPr lang="en-US" sz="2800" dirty="0">
              <a:latin typeface="+mj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4796661" y="1807511"/>
            <a:ext cx="294109" cy="637073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573866" y="2865161"/>
            <a:ext cx="294109" cy="637073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916284" y="2810184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1730" y="2902517"/>
            <a:ext cx="44850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800" cap="all" dirty="0">
                <a:solidFill>
                  <a:schemeClr val="bg1"/>
                </a:solidFill>
                <a:latin typeface="+mj-lt"/>
                <a:sym typeface="+mn-ea"/>
              </a:rPr>
              <a:t>Gathering </a:t>
            </a:r>
            <a:r>
              <a:rPr lang="en-US" sz="2800" cap="all" dirty="0">
                <a:solidFill>
                  <a:schemeClr val="bg1"/>
                </a:solidFill>
                <a:latin typeface="+mj-lt"/>
              </a:rPr>
              <a:t>Requirements</a:t>
            </a:r>
            <a:endParaRPr lang="en-US" sz="2800" dirty="0"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4749298" y="2762811"/>
            <a:ext cx="294109" cy="637073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636469" y="3863194"/>
            <a:ext cx="294109" cy="637073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48407" y="3808217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3853" y="3900550"/>
            <a:ext cx="26104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+mj-lt"/>
              </a:rPr>
              <a:t>Who is it for?</a:t>
            </a:r>
            <a:endParaRPr lang="en-US" sz="2800" dirty="0">
              <a:latin typeface="+mj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4796661" y="3760844"/>
            <a:ext cx="294109" cy="637073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8"/>
          <p:cNvCxnSpPr/>
          <p:nvPr/>
        </p:nvCxnSpPr>
        <p:spPr>
          <a:xfrm flipH="1">
            <a:off x="4636469" y="4728699"/>
            <a:ext cx="294109" cy="637073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9"/>
          <p:cNvSpPr txBox="1"/>
          <p:nvPr/>
        </p:nvSpPr>
        <p:spPr>
          <a:xfrm>
            <a:off x="3948407" y="4673722"/>
            <a:ext cx="7143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20"/>
          <p:cNvSpPr/>
          <p:nvPr/>
        </p:nvSpPr>
        <p:spPr>
          <a:xfrm>
            <a:off x="5183853" y="4766055"/>
            <a:ext cx="390144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800" cap="all" dirty="0">
                <a:solidFill>
                  <a:schemeClr val="bg1"/>
                </a:solidFill>
                <a:latin typeface="+mj-lt"/>
              </a:rPr>
              <a:t>Can we implement it?</a:t>
            </a:r>
            <a:endParaRPr lang="en-US" sz="2800" dirty="0">
              <a:latin typeface="+mj-lt"/>
            </a:endParaRPr>
          </a:p>
        </p:txBody>
      </p:sp>
      <p:cxnSp>
        <p:nvCxnSpPr>
          <p:cNvPr id="6" name="直接连接符 21"/>
          <p:cNvCxnSpPr/>
          <p:nvPr/>
        </p:nvCxnSpPr>
        <p:spPr>
          <a:xfrm flipH="1">
            <a:off x="4796661" y="4626349"/>
            <a:ext cx="294109" cy="637073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8"/>
          <p:cNvCxnSpPr/>
          <p:nvPr/>
        </p:nvCxnSpPr>
        <p:spPr>
          <a:xfrm flipH="1">
            <a:off x="4621229" y="5703424"/>
            <a:ext cx="294109" cy="637073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9"/>
          <p:cNvSpPr txBox="1"/>
          <p:nvPr/>
        </p:nvSpPr>
        <p:spPr>
          <a:xfrm>
            <a:off x="3933167" y="5648447"/>
            <a:ext cx="706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矩形 20"/>
          <p:cNvSpPr/>
          <p:nvPr/>
        </p:nvSpPr>
        <p:spPr>
          <a:xfrm>
            <a:off x="5168613" y="5740780"/>
            <a:ext cx="248666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800" cap="all" dirty="0">
                <a:solidFill>
                  <a:schemeClr val="bg1"/>
                </a:solidFill>
                <a:latin typeface="+mj-lt"/>
              </a:rPr>
              <a:t>Future plans</a:t>
            </a:r>
            <a:endParaRPr lang="en-US" sz="2800" dirty="0">
              <a:latin typeface="+mj-lt"/>
            </a:endParaRPr>
          </a:p>
        </p:txBody>
      </p:sp>
      <p:cxnSp>
        <p:nvCxnSpPr>
          <p:cNvPr id="13" name="直接连接符 21"/>
          <p:cNvCxnSpPr/>
          <p:nvPr/>
        </p:nvCxnSpPr>
        <p:spPr>
          <a:xfrm flipH="1">
            <a:off x="4781421" y="5601074"/>
            <a:ext cx="294109" cy="637073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What is EduLang?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how did the idea come from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should you use EduLang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what can it accomplish?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4425056" y="1920242"/>
            <a:ext cx="914400" cy="91440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425056" y="3760765"/>
            <a:ext cx="914400" cy="91440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789839" y="2846365"/>
            <a:ext cx="914400" cy="91440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789839" y="4710334"/>
            <a:ext cx="914400" cy="91440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endCxn id="57" idx="7"/>
          </p:cNvCxnSpPr>
          <p:nvPr/>
        </p:nvCxnSpPr>
        <p:spPr>
          <a:xfrm flipH="1">
            <a:off x="6088944" y="303572"/>
            <a:ext cx="7056" cy="5717274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4718002" y="2067054"/>
            <a:ext cx="328508" cy="620775"/>
            <a:chOff x="3701" y="1897"/>
            <a:chExt cx="281" cy="531"/>
          </a:xfrm>
          <a:solidFill>
            <a:schemeClr val="bg1"/>
          </a:solidFill>
        </p:grpSpPr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3754" y="1897"/>
              <a:ext cx="172" cy="328"/>
            </a:xfrm>
            <a:custGeom>
              <a:avLst/>
              <a:gdLst>
                <a:gd name="T0" fmla="*/ 33 w 71"/>
                <a:gd name="T1" fmla="*/ 137 h 137"/>
                <a:gd name="T2" fmla="*/ 39 w 71"/>
                <a:gd name="T3" fmla="*/ 137 h 137"/>
                <a:gd name="T4" fmla="*/ 71 w 71"/>
                <a:gd name="T5" fmla="*/ 105 h 137"/>
                <a:gd name="T6" fmla="*/ 71 w 71"/>
                <a:gd name="T7" fmla="*/ 33 h 137"/>
                <a:gd name="T8" fmla="*/ 39 w 71"/>
                <a:gd name="T9" fmla="*/ 0 h 137"/>
                <a:gd name="T10" fmla="*/ 33 w 71"/>
                <a:gd name="T11" fmla="*/ 0 h 137"/>
                <a:gd name="T12" fmla="*/ 0 w 71"/>
                <a:gd name="T13" fmla="*/ 33 h 137"/>
                <a:gd name="T14" fmla="*/ 0 w 71"/>
                <a:gd name="T15" fmla="*/ 105 h 137"/>
                <a:gd name="T16" fmla="*/ 33 w 71"/>
                <a:gd name="T17" fmla="*/ 137 h 137"/>
                <a:gd name="T18" fmla="*/ 33 w 71"/>
                <a:gd name="T19" fmla="*/ 5 h 137"/>
                <a:gd name="T20" fmla="*/ 39 w 71"/>
                <a:gd name="T21" fmla="*/ 5 h 137"/>
                <a:gd name="T22" fmla="*/ 66 w 71"/>
                <a:gd name="T23" fmla="*/ 33 h 137"/>
                <a:gd name="T24" fmla="*/ 66 w 71"/>
                <a:gd name="T25" fmla="*/ 41 h 137"/>
                <a:gd name="T26" fmla="*/ 5 w 71"/>
                <a:gd name="T27" fmla="*/ 41 h 137"/>
                <a:gd name="T28" fmla="*/ 5 w 71"/>
                <a:gd name="T29" fmla="*/ 33 h 137"/>
                <a:gd name="T30" fmla="*/ 33 w 71"/>
                <a:gd name="T31" fmla="*/ 5 h 137"/>
                <a:gd name="T32" fmla="*/ 39 w 71"/>
                <a:gd name="T33" fmla="*/ 133 h 137"/>
                <a:gd name="T34" fmla="*/ 33 w 71"/>
                <a:gd name="T35" fmla="*/ 133 h 137"/>
                <a:gd name="T36" fmla="*/ 5 w 71"/>
                <a:gd name="T37" fmla="*/ 105 h 137"/>
                <a:gd name="T38" fmla="*/ 5 w 71"/>
                <a:gd name="T39" fmla="*/ 46 h 137"/>
                <a:gd name="T40" fmla="*/ 66 w 71"/>
                <a:gd name="T41" fmla="*/ 46 h 137"/>
                <a:gd name="T42" fmla="*/ 66 w 71"/>
                <a:gd name="T43" fmla="*/ 105 h 137"/>
                <a:gd name="T44" fmla="*/ 39 w 71"/>
                <a:gd name="T45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37">
                  <a:moveTo>
                    <a:pt x="33" y="137"/>
                  </a:moveTo>
                  <a:cubicBezTo>
                    <a:pt x="39" y="137"/>
                    <a:pt x="39" y="137"/>
                    <a:pt x="39" y="137"/>
                  </a:cubicBezTo>
                  <a:cubicBezTo>
                    <a:pt x="56" y="137"/>
                    <a:pt x="71" y="123"/>
                    <a:pt x="71" y="105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15"/>
                    <a:pt x="56" y="0"/>
                    <a:pt x="3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23"/>
                    <a:pt x="15" y="137"/>
                    <a:pt x="33" y="137"/>
                  </a:cubicBezTo>
                  <a:close/>
                  <a:moveTo>
                    <a:pt x="33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54" y="5"/>
                    <a:pt x="66" y="18"/>
                    <a:pt x="66" y="33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18"/>
                    <a:pt x="17" y="5"/>
                    <a:pt x="33" y="5"/>
                  </a:cubicBezTo>
                  <a:close/>
                  <a:moveTo>
                    <a:pt x="39" y="133"/>
                  </a:moveTo>
                  <a:cubicBezTo>
                    <a:pt x="33" y="133"/>
                    <a:pt x="33" y="133"/>
                    <a:pt x="33" y="133"/>
                  </a:cubicBezTo>
                  <a:cubicBezTo>
                    <a:pt x="17" y="133"/>
                    <a:pt x="5" y="120"/>
                    <a:pt x="5" y="10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6" y="120"/>
                    <a:pt x="54" y="133"/>
                    <a:pt x="39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6"/>
            <p:cNvSpPr/>
            <p:nvPr/>
          </p:nvSpPr>
          <p:spPr bwMode="auto">
            <a:xfrm>
              <a:off x="3701" y="2158"/>
              <a:ext cx="281" cy="270"/>
            </a:xfrm>
            <a:custGeom>
              <a:avLst/>
              <a:gdLst>
                <a:gd name="T0" fmla="*/ 111 w 116"/>
                <a:gd name="T1" fmla="*/ 0 h 113"/>
                <a:gd name="T2" fmla="*/ 111 w 116"/>
                <a:gd name="T3" fmla="*/ 1 h 113"/>
                <a:gd name="T4" fmla="*/ 63 w 116"/>
                <a:gd name="T5" fmla="*/ 49 h 113"/>
                <a:gd name="T6" fmla="*/ 53 w 116"/>
                <a:gd name="T7" fmla="*/ 49 h 113"/>
                <a:gd name="T8" fmla="*/ 5 w 116"/>
                <a:gd name="T9" fmla="*/ 1 h 113"/>
                <a:gd name="T10" fmla="*/ 5 w 116"/>
                <a:gd name="T11" fmla="*/ 0 h 113"/>
                <a:gd name="T12" fmla="*/ 0 w 116"/>
                <a:gd name="T13" fmla="*/ 0 h 113"/>
                <a:gd name="T14" fmla="*/ 0 w 116"/>
                <a:gd name="T15" fmla="*/ 1 h 113"/>
                <a:gd name="T16" fmla="*/ 53 w 116"/>
                <a:gd name="T17" fmla="*/ 54 h 113"/>
                <a:gd name="T18" fmla="*/ 56 w 116"/>
                <a:gd name="T19" fmla="*/ 54 h 113"/>
                <a:gd name="T20" fmla="*/ 56 w 116"/>
                <a:gd name="T21" fmla="*/ 108 h 113"/>
                <a:gd name="T22" fmla="*/ 27 w 116"/>
                <a:gd name="T23" fmla="*/ 108 h 113"/>
                <a:gd name="T24" fmla="*/ 27 w 116"/>
                <a:gd name="T25" fmla="*/ 113 h 113"/>
                <a:gd name="T26" fmla="*/ 89 w 116"/>
                <a:gd name="T27" fmla="*/ 113 h 113"/>
                <a:gd name="T28" fmla="*/ 89 w 116"/>
                <a:gd name="T29" fmla="*/ 108 h 113"/>
                <a:gd name="T30" fmla="*/ 60 w 116"/>
                <a:gd name="T31" fmla="*/ 108 h 113"/>
                <a:gd name="T32" fmla="*/ 60 w 116"/>
                <a:gd name="T33" fmla="*/ 54 h 113"/>
                <a:gd name="T34" fmla="*/ 63 w 116"/>
                <a:gd name="T35" fmla="*/ 54 h 113"/>
                <a:gd name="T36" fmla="*/ 116 w 116"/>
                <a:gd name="T37" fmla="*/ 1 h 113"/>
                <a:gd name="T38" fmla="*/ 116 w 116"/>
                <a:gd name="T39" fmla="*/ 0 h 113"/>
                <a:gd name="T40" fmla="*/ 111 w 116"/>
                <a:gd name="T4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3">
                  <a:moveTo>
                    <a:pt x="111" y="0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27"/>
                    <a:pt x="89" y="49"/>
                    <a:pt x="6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27" y="49"/>
                    <a:pt x="5" y="27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0"/>
                    <a:pt x="24" y="54"/>
                    <a:pt x="53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13"/>
                    <a:pt x="27" y="113"/>
                    <a:pt x="27" y="11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92" y="54"/>
                    <a:pt x="116" y="30"/>
                    <a:pt x="116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1" y="0"/>
                    <a:pt x="111" y="0"/>
                    <a:pt x="1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5" name="Group 9"/>
          <p:cNvGrpSpPr>
            <a:grpSpLocks noChangeAspect="1"/>
          </p:cNvGrpSpPr>
          <p:nvPr/>
        </p:nvGrpSpPr>
        <p:grpSpPr bwMode="auto">
          <a:xfrm>
            <a:off x="5877655" y="6017560"/>
            <a:ext cx="436690" cy="736056"/>
            <a:chOff x="3679" y="1891"/>
            <a:chExt cx="318" cy="536"/>
          </a:xfrm>
          <a:solidFill>
            <a:schemeClr val="bg1">
              <a:alpha val="40000"/>
            </a:schemeClr>
          </a:solidFill>
        </p:grpSpPr>
        <p:sp>
          <p:nvSpPr>
            <p:cNvPr id="57" name="Freeform 10"/>
            <p:cNvSpPr>
              <a:spLocks noEditPoints="1"/>
            </p:cNvSpPr>
            <p:nvPr/>
          </p:nvSpPr>
          <p:spPr bwMode="auto">
            <a:xfrm>
              <a:off x="3717" y="1891"/>
              <a:ext cx="280" cy="536"/>
            </a:xfrm>
            <a:custGeom>
              <a:avLst/>
              <a:gdLst>
                <a:gd name="T0" fmla="*/ 62 w 116"/>
                <a:gd name="T1" fmla="*/ 64 h 224"/>
                <a:gd name="T2" fmla="*/ 66 w 116"/>
                <a:gd name="T3" fmla="*/ 50 h 224"/>
                <a:gd name="T4" fmla="*/ 71 w 116"/>
                <a:gd name="T5" fmla="*/ 33 h 224"/>
                <a:gd name="T6" fmla="*/ 60 w 116"/>
                <a:gd name="T7" fmla="*/ 20 h 224"/>
                <a:gd name="T8" fmla="*/ 53 w 116"/>
                <a:gd name="T9" fmla="*/ 2 h 224"/>
                <a:gd name="T10" fmla="*/ 54 w 116"/>
                <a:gd name="T11" fmla="*/ 1 h 224"/>
                <a:gd name="T12" fmla="*/ 48 w 116"/>
                <a:gd name="T13" fmla="*/ 0 h 224"/>
                <a:gd name="T14" fmla="*/ 48 w 116"/>
                <a:gd name="T15" fmla="*/ 1 h 224"/>
                <a:gd name="T16" fmla="*/ 57 w 116"/>
                <a:gd name="T17" fmla="*/ 24 h 224"/>
                <a:gd name="T18" fmla="*/ 65 w 116"/>
                <a:gd name="T19" fmla="*/ 34 h 224"/>
                <a:gd name="T20" fmla="*/ 62 w 116"/>
                <a:gd name="T21" fmla="*/ 48 h 224"/>
                <a:gd name="T22" fmla="*/ 56 w 116"/>
                <a:gd name="T23" fmla="*/ 64 h 224"/>
                <a:gd name="T24" fmla="*/ 0 w 116"/>
                <a:gd name="T25" fmla="*/ 163 h 224"/>
                <a:gd name="T26" fmla="*/ 58 w 116"/>
                <a:gd name="T27" fmla="*/ 224 h 224"/>
                <a:gd name="T28" fmla="*/ 116 w 116"/>
                <a:gd name="T29" fmla="*/ 163 h 224"/>
                <a:gd name="T30" fmla="*/ 62 w 116"/>
                <a:gd name="T31" fmla="*/ 64 h 224"/>
                <a:gd name="T32" fmla="*/ 58 w 116"/>
                <a:gd name="T33" fmla="*/ 218 h 224"/>
                <a:gd name="T34" fmla="*/ 6 w 116"/>
                <a:gd name="T35" fmla="*/ 163 h 224"/>
                <a:gd name="T36" fmla="*/ 6 w 116"/>
                <a:gd name="T37" fmla="*/ 141 h 224"/>
                <a:gd name="T38" fmla="*/ 58 w 116"/>
                <a:gd name="T39" fmla="*/ 152 h 224"/>
                <a:gd name="T40" fmla="*/ 110 w 116"/>
                <a:gd name="T41" fmla="*/ 140 h 224"/>
                <a:gd name="T42" fmla="*/ 111 w 116"/>
                <a:gd name="T43" fmla="*/ 163 h 224"/>
                <a:gd name="T44" fmla="*/ 58 w 116"/>
                <a:gd name="T45" fmla="*/ 218 h 224"/>
                <a:gd name="T46" fmla="*/ 61 w 116"/>
                <a:gd name="T47" fmla="*/ 146 h 224"/>
                <a:gd name="T48" fmla="*/ 61 w 116"/>
                <a:gd name="T49" fmla="*/ 134 h 224"/>
                <a:gd name="T50" fmla="*/ 67 w 116"/>
                <a:gd name="T51" fmla="*/ 127 h 224"/>
                <a:gd name="T52" fmla="*/ 67 w 116"/>
                <a:gd name="T53" fmla="*/ 91 h 224"/>
                <a:gd name="T54" fmla="*/ 61 w 116"/>
                <a:gd name="T55" fmla="*/ 83 h 224"/>
                <a:gd name="T56" fmla="*/ 61 w 116"/>
                <a:gd name="T57" fmla="*/ 69 h 224"/>
                <a:gd name="T58" fmla="*/ 110 w 116"/>
                <a:gd name="T59" fmla="*/ 134 h 224"/>
                <a:gd name="T60" fmla="*/ 61 w 116"/>
                <a:gd name="T61" fmla="*/ 146 h 224"/>
                <a:gd name="T62" fmla="*/ 62 w 116"/>
                <a:gd name="T63" fmla="*/ 127 h 224"/>
                <a:gd name="T64" fmla="*/ 60 w 116"/>
                <a:gd name="T65" fmla="*/ 129 h 224"/>
                <a:gd name="T66" fmla="*/ 57 w 116"/>
                <a:gd name="T67" fmla="*/ 129 h 224"/>
                <a:gd name="T68" fmla="*/ 55 w 116"/>
                <a:gd name="T69" fmla="*/ 127 h 224"/>
                <a:gd name="T70" fmla="*/ 55 w 116"/>
                <a:gd name="T71" fmla="*/ 91 h 224"/>
                <a:gd name="T72" fmla="*/ 57 w 116"/>
                <a:gd name="T73" fmla="*/ 89 h 224"/>
                <a:gd name="T74" fmla="*/ 60 w 116"/>
                <a:gd name="T75" fmla="*/ 89 h 224"/>
                <a:gd name="T76" fmla="*/ 62 w 116"/>
                <a:gd name="T77" fmla="*/ 91 h 224"/>
                <a:gd name="T78" fmla="*/ 62 w 116"/>
                <a:gd name="T79" fmla="*/ 127 h 224"/>
                <a:gd name="T80" fmla="*/ 54 w 116"/>
                <a:gd name="T81" fmla="*/ 72 h 224"/>
                <a:gd name="T82" fmla="*/ 54 w 116"/>
                <a:gd name="T83" fmla="*/ 83 h 224"/>
                <a:gd name="T84" fmla="*/ 48 w 116"/>
                <a:gd name="T85" fmla="*/ 90 h 224"/>
                <a:gd name="T86" fmla="*/ 48 w 116"/>
                <a:gd name="T87" fmla="*/ 127 h 224"/>
                <a:gd name="T88" fmla="*/ 54 w 116"/>
                <a:gd name="T89" fmla="*/ 134 h 224"/>
                <a:gd name="T90" fmla="*/ 54 w 116"/>
                <a:gd name="T91" fmla="*/ 143 h 224"/>
                <a:gd name="T92" fmla="*/ 9 w 116"/>
                <a:gd name="T93" fmla="*/ 132 h 224"/>
                <a:gd name="T94" fmla="*/ 54 w 116"/>
                <a:gd name="T95" fmla="*/ 7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224">
                  <a:moveTo>
                    <a:pt x="62" y="64"/>
                  </a:moveTo>
                  <a:cubicBezTo>
                    <a:pt x="62" y="58"/>
                    <a:pt x="64" y="54"/>
                    <a:pt x="66" y="50"/>
                  </a:cubicBezTo>
                  <a:cubicBezTo>
                    <a:pt x="70" y="45"/>
                    <a:pt x="73" y="40"/>
                    <a:pt x="71" y="33"/>
                  </a:cubicBezTo>
                  <a:cubicBezTo>
                    <a:pt x="68" y="26"/>
                    <a:pt x="64" y="22"/>
                    <a:pt x="60" y="20"/>
                  </a:cubicBezTo>
                  <a:cubicBezTo>
                    <a:pt x="55" y="16"/>
                    <a:pt x="52" y="13"/>
                    <a:pt x="53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5" y="15"/>
                    <a:pt x="52" y="20"/>
                    <a:pt x="57" y="24"/>
                  </a:cubicBezTo>
                  <a:cubicBezTo>
                    <a:pt x="60" y="27"/>
                    <a:pt x="64" y="29"/>
                    <a:pt x="65" y="34"/>
                  </a:cubicBezTo>
                  <a:cubicBezTo>
                    <a:pt x="67" y="39"/>
                    <a:pt x="65" y="43"/>
                    <a:pt x="62" y="48"/>
                  </a:cubicBezTo>
                  <a:cubicBezTo>
                    <a:pt x="59" y="52"/>
                    <a:pt x="56" y="57"/>
                    <a:pt x="56" y="64"/>
                  </a:cubicBezTo>
                  <a:cubicBezTo>
                    <a:pt x="29" y="64"/>
                    <a:pt x="0" y="65"/>
                    <a:pt x="0" y="163"/>
                  </a:cubicBezTo>
                  <a:cubicBezTo>
                    <a:pt x="0" y="207"/>
                    <a:pt x="36" y="224"/>
                    <a:pt x="58" y="224"/>
                  </a:cubicBezTo>
                  <a:cubicBezTo>
                    <a:pt x="81" y="224"/>
                    <a:pt x="116" y="207"/>
                    <a:pt x="116" y="163"/>
                  </a:cubicBezTo>
                  <a:cubicBezTo>
                    <a:pt x="116" y="65"/>
                    <a:pt x="88" y="64"/>
                    <a:pt x="62" y="64"/>
                  </a:cubicBezTo>
                  <a:close/>
                  <a:moveTo>
                    <a:pt x="58" y="218"/>
                  </a:moveTo>
                  <a:cubicBezTo>
                    <a:pt x="38" y="218"/>
                    <a:pt x="6" y="203"/>
                    <a:pt x="6" y="163"/>
                  </a:cubicBezTo>
                  <a:cubicBezTo>
                    <a:pt x="6" y="155"/>
                    <a:pt x="6" y="147"/>
                    <a:pt x="6" y="141"/>
                  </a:cubicBezTo>
                  <a:cubicBezTo>
                    <a:pt x="15" y="144"/>
                    <a:pt x="34" y="152"/>
                    <a:pt x="58" y="152"/>
                  </a:cubicBezTo>
                  <a:cubicBezTo>
                    <a:pt x="76" y="152"/>
                    <a:pt x="94" y="148"/>
                    <a:pt x="110" y="140"/>
                  </a:cubicBezTo>
                  <a:cubicBezTo>
                    <a:pt x="111" y="147"/>
                    <a:pt x="111" y="155"/>
                    <a:pt x="111" y="163"/>
                  </a:cubicBezTo>
                  <a:cubicBezTo>
                    <a:pt x="111" y="203"/>
                    <a:pt x="79" y="218"/>
                    <a:pt x="58" y="218"/>
                  </a:cubicBezTo>
                  <a:close/>
                  <a:moveTo>
                    <a:pt x="61" y="146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5" y="133"/>
                    <a:pt x="67" y="130"/>
                    <a:pt x="67" y="127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87"/>
                    <a:pt x="65" y="84"/>
                    <a:pt x="61" y="83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84" y="69"/>
                    <a:pt x="105" y="70"/>
                    <a:pt x="110" y="134"/>
                  </a:cubicBezTo>
                  <a:cubicBezTo>
                    <a:pt x="94" y="142"/>
                    <a:pt x="78" y="146"/>
                    <a:pt x="61" y="146"/>
                  </a:cubicBezTo>
                  <a:close/>
                  <a:moveTo>
                    <a:pt x="62" y="127"/>
                  </a:moveTo>
                  <a:cubicBezTo>
                    <a:pt x="62" y="128"/>
                    <a:pt x="61" y="129"/>
                    <a:pt x="60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6" y="129"/>
                    <a:pt x="55" y="128"/>
                    <a:pt x="55" y="127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9"/>
                    <a:pt x="62" y="90"/>
                    <a:pt x="62" y="91"/>
                  </a:cubicBezTo>
                  <a:lnTo>
                    <a:pt x="62" y="127"/>
                  </a:lnTo>
                  <a:close/>
                  <a:moveTo>
                    <a:pt x="54" y="72"/>
                  </a:moveTo>
                  <a:cubicBezTo>
                    <a:pt x="54" y="83"/>
                    <a:pt x="54" y="83"/>
                    <a:pt x="54" y="83"/>
                  </a:cubicBezTo>
                  <a:cubicBezTo>
                    <a:pt x="50" y="84"/>
                    <a:pt x="48" y="87"/>
                    <a:pt x="48" y="90"/>
                  </a:cubicBezTo>
                  <a:cubicBezTo>
                    <a:pt x="48" y="127"/>
                    <a:pt x="48" y="127"/>
                    <a:pt x="48" y="127"/>
                  </a:cubicBezTo>
                  <a:cubicBezTo>
                    <a:pt x="48" y="130"/>
                    <a:pt x="50" y="133"/>
                    <a:pt x="54" y="134"/>
                  </a:cubicBezTo>
                  <a:cubicBezTo>
                    <a:pt x="54" y="143"/>
                    <a:pt x="54" y="143"/>
                    <a:pt x="54" y="143"/>
                  </a:cubicBezTo>
                  <a:cubicBezTo>
                    <a:pt x="30" y="142"/>
                    <a:pt x="13" y="135"/>
                    <a:pt x="9" y="132"/>
                  </a:cubicBezTo>
                  <a:cubicBezTo>
                    <a:pt x="13" y="73"/>
                    <a:pt x="33" y="72"/>
                    <a:pt x="5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"/>
            <p:cNvSpPr/>
            <p:nvPr/>
          </p:nvSpPr>
          <p:spPr bwMode="auto">
            <a:xfrm>
              <a:off x="3703" y="2020"/>
              <a:ext cx="91" cy="98"/>
            </a:xfrm>
            <a:custGeom>
              <a:avLst/>
              <a:gdLst>
                <a:gd name="T0" fmla="*/ 37 w 38"/>
                <a:gd name="T1" fmla="*/ 6 h 41"/>
                <a:gd name="T2" fmla="*/ 38 w 38"/>
                <a:gd name="T3" fmla="*/ 6 h 41"/>
                <a:gd name="T4" fmla="*/ 37 w 38"/>
                <a:gd name="T5" fmla="*/ 0 h 41"/>
                <a:gd name="T6" fmla="*/ 36 w 38"/>
                <a:gd name="T7" fmla="*/ 1 h 41"/>
                <a:gd name="T8" fmla="*/ 0 w 38"/>
                <a:gd name="T9" fmla="*/ 40 h 41"/>
                <a:gd name="T10" fmla="*/ 0 w 38"/>
                <a:gd name="T11" fmla="*/ 41 h 41"/>
                <a:gd name="T12" fmla="*/ 5 w 38"/>
                <a:gd name="T13" fmla="*/ 41 h 41"/>
                <a:gd name="T14" fmla="*/ 5 w 38"/>
                <a:gd name="T15" fmla="*/ 40 h 41"/>
                <a:gd name="T16" fmla="*/ 37 w 38"/>
                <a:gd name="T17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1">
                  <a:moveTo>
                    <a:pt x="37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" y="8"/>
                    <a:pt x="0" y="39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8" y="13"/>
                    <a:pt x="3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"/>
            <p:cNvSpPr/>
            <p:nvPr/>
          </p:nvSpPr>
          <p:spPr bwMode="auto">
            <a:xfrm>
              <a:off x="3679" y="1996"/>
              <a:ext cx="91" cy="98"/>
            </a:xfrm>
            <a:custGeom>
              <a:avLst/>
              <a:gdLst>
                <a:gd name="T0" fmla="*/ 37 w 38"/>
                <a:gd name="T1" fmla="*/ 6 h 41"/>
                <a:gd name="T2" fmla="*/ 38 w 38"/>
                <a:gd name="T3" fmla="*/ 6 h 41"/>
                <a:gd name="T4" fmla="*/ 37 w 38"/>
                <a:gd name="T5" fmla="*/ 0 h 41"/>
                <a:gd name="T6" fmla="*/ 36 w 38"/>
                <a:gd name="T7" fmla="*/ 0 h 41"/>
                <a:gd name="T8" fmla="*/ 0 w 38"/>
                <a:gd name="T9" fmla="*/ 39 h 41"/>
                <a:gd name="T10" fmla="*/ 0 w 38"/>
                <a:gd name="T11" fmla="*/ 40 h 41"/>
                <a:gd name="T12" fmla="*/ 5 w 38"/>
                <a:gd name="T13" fmla="*/ 41 h 41"/>
                <a:gd name="T14" fmla="*/ 5 w 38"/>
                <a:gd name="T15" fmla="*/ 40 h 41"/>
                <a:gd name="T16" fmla="*/ 37 w 38"/>
                <a:gd name="T17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1">
                  <a:moveTo>
                    <a:pt x="37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" y="8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8" y="12"/>
                    <a:pt x="3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5" name="Group 15"/>
          <p:cNvGrpSpPr>
            <a:grpSpLocks noChangeAspect="1"/>
          </p:cNvGrpSpPr>
          <p:nvPr/>
        </p:nvGrpSpPr>
        <p:grpSpPr bwMode="auto">
          <a:xfrm>
            <a:off x="7029552" y="3102685"/>
            <a:ext cx="434975" cy="401759"/>
            <a:chOff x="3566" y="1905"/>
            <a:chExt cx="550" cy="508"/>
          </a:xfrm>
          <a:solidFill>
            <a:schemeClr val="bg1"/>
          </a:solidFill>
        </p:grpSpPr>
        <p:sp>
          <p:nvSpPr>
            <p:cNvPr id="67" name="Freeform 16"/>
            <p:cNvSpPr>
              <a:spLocks noEditPoints="1"/>
            </p:cNvSpPr>
            <p:nvPr/>
          </p:nvSpPr>
          <p:spPr bwMode="auto">
            <a:xfrm>
              <a:off x="3566" y="1905"/>
              <a:ext cx="550" cy="266"/>
            </a:xfrm>
            <a:custGeom>
              <a:avLst/>
              <a:gdLst>
                <a:gd name="T0" fmla="*/ 275 w 550"/>
                <a:gd name="T1" fmla="*/ 266 h 266"/>
                <a:gd name="T2" fmla="*/ 550 w 550"/>
                <a:gd name="T3" fmla="*/ 132 h 266"/>
                <a:gd name="T4" fmla="*/ 275 w 550"/>
                <a:gd name="T5" fmla="*/ 0 h 266"/>
                <a:gd name="T6" fmla="*/ 275 w 550"/>
                <a:gd name="T7" fmla="*/ 0 h 266"/>
                <a:gd name="T8" fmla="*/ 0 w 550"/>
                <a:gd name="T9" fmla="*/ 132 h 266"/>
                <a:gd name="T10" fmla="*/ 275 w 550"/>
                <a:gd name="T11" fmla="*/ 266 h 266"/>
                <a:gd name="T12" fmla="*/ 275 w 550"/>
                <a:gd name="T13" fmla="*/ 266 h 266"/>
                <a:gd name="T14" fmla="*/ 275 w 550"/>
                <a:gd name="T15" fmla="*/ 17 h 266"/>
                <a:gd name="T16" fmla="*/ 514 w 550"/>
                <a:gd name="T17" fmla="*/ 132 h 266"/>
                <a:gd name="T18" fmla="*/ 275 w 550"/>
                <a:gd name="T19" fmla="*/ 249 h 266"/>
                <a:gd name="T20" fmla="*/ 39 w 550"/>
                <a:gd name="T21" fmla="*/ 132 h 266"/>
                <a:gd name="T22" fmla="*/ 275 w 550"/>
                <a:gd name="T23" fmla="*/ 1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266">
                  <a:moveTo>
                    <a:pt x="275" y="266"/>
                  </a:moveTo>
                  <a:lnTo>
                    <a:pt x="550" y="132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0" y="132"/>
                  </a:lnTo>
                  <a:lnTo>
                    <a:pt x="275" y="266"/>
                  </a:lnTo>
                  <a:lnTo>
                    <a:pt x="275" y="266"/>
                  </a:lnTo>
                  <a:close/>
                  <a:moveTo>
                    <a:pt x="275" y="17"/>
                  </a:moveTo>
                  <a:lnTo>
                    <a:pt x="514" y="132"/>
                  </a:lnTo>
                  <a:lnTo>
                    <a:pt x="275" y="249"/>
                  </a:lnTo>
                  <a:lnTo>
                    <a:pt x="39" y="132"/>
                  </a:lnTo>
                  <a:lnTo>
                    <a:pt x="27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7"/>
            <p:cNvSpPr/>
            <p:nvPr/>
          </p:nvSpPr>
          <p:spPr bwMode="auto">
            <a:xfrm>
              <a:off x="3566" y="2223"/>
              <a:ext cx="550" cy="190"/>
            </a:xfrm>
            <a:custGeom>
              <a:avLst/>
              <a:gdLst>
                <a:gd name="T0" fmla="*/ 426 w 550"/>
                <a:gd name="T1" fmla="*/ 15 h 190"/>
                <a:gd name="T2" fmla="*/ 514 w 550"/>
                <a:gd name="T3" fmla="*/ 58 h 190"/>
                <a:gd name="T4" fmla="*/ 275 w 550"/>
                <a:gd name="T5" fmla="*/ 173 h 190"/>
                <a:gd name="T6" fmla="*/ 39 w 550"/>
                <a:gd name="T7" fmla="*/ 58 h 190"/>
                <a:gd name="T8" fmla="*/ 125 w 550"/>
                <a:gd name="T9" fmla="*/ 15 h 190"/>
                <a:gd name="T10" fmla="*/ 115 w 550"/>
                <a:gd name="T11" fmla="*/ 0 h 190"/>
                <a:gd name="T12" fmla="*/ 0 w 550"/>
                <a:gd name="T13" fmla="*/ 58 h 190"/>
                <a:gd name="T14" fmla="*/ 275 w 550"/>
                <a:gd name="T15" fmla="*/ 190 h 190"/>
                <a:gd name="T16" fmla="*/ 275 w 550"/>
                <a:gd name="T17" fmla="*/ 190 h 190"/>
                <a:gd name="T18" fmla="*/ 550 w 550"/>
                <a:gd name="T19" fmla="*/ 58 h 190"/>
                <a:gd name="T20" fmla="*/ 435 w 550"/>
                <a:gd name="T21" fmla="*/ 0 h 190"/>
                <a:gd name="T22" fmla="*/ 426 w 550"/>
                <a:gd name="T23" fmla="*/ 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90">
                  <a:moveTo>
                    <a:pt x="426" y="15"/>
                  </a:moveTo>
                  <a:lnTo>
                    <a:pt x="514" y="58"/>
                  </a:lnTo>
                  <a:lnTo>
                    <a:pt x="275" y="173"/>
                  </a:lnTo>
                  <a:lnTo>
                    <a:pt x="39" y="58"/>
                  </a:lnTo>
                  <a:lnTo>
                    <a:pt x="125" y="15"/>
                  </a:lnTo>
                  <a:lnTo>
                    <a:pt x="115" y="0"/>
                  </a:lnTo>
                  <a:lnTo>
                    <a:pt x="0" y="58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550" y="58"/>
                  </a:lnTo>
                  <a:lnTo>
                    <a:pt x="435" y="0"/>
                  </a:lnTo>
                  <a:lnTo>
                    <a:pt x="42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8"/>
            <p:cNvSpPr/>
            <p:nvPr/>
          </p:nvSpPr>
          <p:spPr bwMode="auto">
            <a:xfrm>
              <a:off x="3566" y="2106"/>
              <a:ext cx="550" cy="187"/>
            </a:xfrm>
            <a:custGeom>
              <a:avLst/>
              <a:gdLst>
                <a:gd name="T0" fmla="*/ 426 w 550"/>
                <a:gd name="T1" fmla="*/ 12 h 187"/>
                <a:gd name="T2" fmla="*/ 514 w 550"/>
                <a:gd name="T3" fmla="*/ 55 h 187"/>
                <a:gd name="T4" fmla="*/ 275 w 550"/>
                <a:gd name="T5" fmla="*/ 170 h 187"/>
                <a:gd name="T6" fmla="*/ 39 w 550"/>
                <a:gd name="T7" fmla="*/ 55 h 187"/>
                <a:gd name="T8" fmla="*/ 125 w 550"/>
                <a:gd name="T9" fmla="*/ 12 h 187"/>
                <a:gd name="T10" fmla="*/ 115 w 550"/>
                <a:gd name="T11" fmla="*/ 0 h 187"/>
                <a:gd name="T12" fmla="*/ 0 w 550"/>
                <a:gd name="T13" fmla="*/ 55 h 187"/>
                <a:gd name="T14" fmla="*/ 275 w 550"/>
                <a:gd name="T15" fmla="*/ 187 h 187"/>
                <a:gd name="T16" fmla="*/ 275 w 550"/>
                <a:gd name="T17" fmla="*/ 187 h 187"/>
                <a:gd name="T18" fmla="*/ 550 w 550"/>
                <a:gd name="T19" fmla="*/ 55 h 187"/>
                <a:gd name="T20" fmla="*/ 435 w 550"/>
                <a:gd name="T21" fmla="*/ 0 h 187"/>
                <a:gd name="T22" fmla="*/ 426 w 550"/>
                <a:gd name="T23" fmla="*/ 1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87">
                  <a:moveTo>
                    <a:pt x="426" y="12"/>
                  </a:moveTo>
                  <a:lnTo>
                    <a:pt x="514" y="55"/>
                  </a:lnTo>
                  <a:lnTo>
                    <a:pt x="275" y="170"/>
                  </a:lnTo>
                  <a:lnTo>
                    <a:pt x="39" y="55"/>
                  </a:lnTo>
                  <a:lnTo>
                    <a:pt x="125" y="12"/>
                  </a:lnTo>
                  <a:lnTo>
                    <a:pt x="115" y="0"/>
                  </a:lnTo>
                  <a:lnTo>
                    <a:pt x="0" y="55"/>
                  </a:lnTo>
                  <a:lnTo>
                    <a:pt x="275" y="187"/>
                  </a:lnTo>
                  <a:lnTo>
                    <a:pt x="275" y="187"/>
                  </a:lnTo>
                  <a:lnTo>
                    <a:pt x="550" y="55"/>
                  </a:lnTo>
                  <a:lnTo>
                    <a:pt x="435" y="0"/>
                  </a:lnTo>
                  <a:lnTo>
                    <a:pt x="42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1" name="Group 21"/>
          <p:cNvGrpSpPr>
            <a:grpSpLocks noChangeAspect="1"/>
          </p:cNvGrpSpPr>
          <p:nvPr/>
        </p:nvGrpSpPr>
        <p:grpSpPr bwMode="auto">
          <a:xfrm>
            <a:off x="4690217" y="4030515"/>
            <a:ext cx="384078" cy="374900"/>
            <a:chOff x="3560" y="1897"/>
            <a:chExt cx="544" cy="531"/>
          </a:xfrm>
          <a:solidFill>
            <a:schemeClr val="bg1"/>
          </a:solidFill>
        </p:grpSpPr>
        <p:sp>
          <p:nvSpPr>
            <p:cNvPr id="73" name="Freeform 22"/>
            <p:cNvSpPr>
              <a:spLocks noEditPoints="1"/>
            </p:cNvSpPr>
            <p:nvPr/>
          </p:nvSpPr>
          <p:spPr bwMode="auto">
            <a:xfrm>
              <a:off x="3600" y="1928"/>
              <a:ext cx="480" cy="500"/>
            </a:xfrm>
            <a:custGeom>
              <a:avLst/>
              <a:gdLst>
                <a:gd name="T0" fmla="*/ 200 w 200"/>
                <a:gd name="T1" fmla="*/ 100 h 209"/>
                <a:gd name="T2" fmla="*/ 100 w 200"/>
                <a:gd name="T3" fmla="*/ 0 h 209"/>
                <a:gd name="T4" fmla="*/ 0 w 200"/>
                <a:gd name="T5" fmla="*/ 100 h 209"/>
                <a:gd name="T6" fmla="*/ 38 w 200"/>
                <a:gd name="T7" fmla="*/ 179 h 209"/>
                <a:gd name="T8" fmla="*/ 14 w 200"/>
                <a:gd name="T9" fmla="*/ 203 h 209"/>
                <a:gd name="T10" fmla="*/ 14 w 200"/>
                <a:gd name="T11" fmla="*/ 208 h 209"/>
                <a:gd name="T12" fmla="*/ 16 w 200"/>
                <a:gd name="T13" fmla="*/ 209 h 209"/>
                <a:gd name="T14" fmla="*/ 19 w 200"/>
                <a:gd name="T15" fmla="*/ 208 h 209"/>
                <a:gd name="T16" fmla="*/ 44 w 200"/>
                <a:gd name="T17" fmla="*/ 183 h 209"/>
                <a:gd name="T18" fmla="*/ 100 w 200"/>
                <a:gd name="T19" fmla="*/ 200 h 209"/>
                <a:gd name="T20" fmla="*/ 158 w 200"/>
                <a:gd name="T21" fmla="*/ 181 h 209"/>
                <a:gd name="T22" fmla="*/ 185 w 200"/>
                <a:gd name="T23" fmla="*/ 208 h 209"/>
                <a:gd name="T24" fmla="*/ 188 w 200"/>
                <a:gd name="T25" fmla="*/ 209 h 209"/>
                <a:gd name="T26" fmla="*/ 190 w 200"/>
                <a:gd name="T27" fmla="*/ 208 h 209"/>
                <a:gd name="T28" fmla="*/ 190 w 200"/>
                <a:gd name="T29" fmla="*/ 203 h 209"/>
                <a:gd name="T30" fmla="*/ 164 w 200"/>
                <a:gd name="T31" fmla="*/ 177 h 209"/>
                <a:gd name="T32" fmla="*/ 200 w 200"/>
                <a:gd name="T33" fmla="*/ 100 h 209"/>
                <a:gd name="T34" fmla="*/ 100 w 200"/>
                <a:gd name="T35" fmla="*/ 193 h 209"/>
                <a:gd name="T36" fmla="*/ 7 w 200"/>
                <a:gd name="T37" fmla="*/ 100 h 209"/>
                <a:gd name="T38" fmla="*/ 100 w 200"/>
                <a:gd name="T39" fmla="*/ 7 h 209"/>
                <a:gd name="T40" fmla="*/ 192 w 200"/>
                <a:gd name="T41" fmla="*/ 100 h 209"/>
                <a:gd name="T42" fmla="*/ 100 w 200"/>
                <a:gd name="T43" fmla="*/ 1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9">
                  <a:moveTo>
                    <a:pt x="200" y="100"/>
                  </a:moveTo>
                  <a:cubicBezTo>
                    <a:pt x="200" y="45"/>
                    <a:pt x="155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32"/>
                    <a:pt x="15" y="160"/>
                    <a:pt x="38" y="179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3" y="205"/>
                    <a:pt x="13" y="207"/>
                    <a:pt x="14" y="208"/>
                  </a:cubicBezTo>
                  <a:cubicBezTo>
                    <a:pt x="15" y="209"/>
                    <a:pt x="16" y="209"/>
                    <a:pt x="16" y="209"/>
                  </a:cubicBezTo>
                  <a:cubicBezTo>
                    <a:pt x="17" y="209"/>
                    <a:pt x="18" y="209"/>
                    <a:pt x="19" y="208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60" y="194"/>
                    <a:pt x="79" y="200"/>
                    <a:pt x="100" y="200"/>
                  </a:cubicBezTo>
                  <a:cubicBezTo>
                    <a:pt x="121" y="200"/>
                    <a:pt x="142" y="193"/>
                    <a:pt x="158" y="181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86" y="209"/>
                    <a:pt x="187" y="209"/>
                    <a:pt x="188" y="209"/>
                  </a:cubicBezTo>
                  <a:cubicBezTo>
                    <a:pt x="189" y="209"/>
                    <a:pt x="190" y="209"/>
                    <a:pt x="190" y="208"/>
                  </a:cubicBezTo>
                  <a:cubicBezTo>
                    <a:pt x="192" y="207"/>
                    <a:pt x="192" y="205"/>
                    <a:pt x="190" y="203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86" y="158"/>
                    <a:pt x="200" y="131"/>
                    <a:pt x="200" y="100"/>
                  </a:cubicBezTo>
                  <a:close/>
                  <a:moveTo>
                    <a:pt x="100" y="193"/>
                  </a:moveTo>
                  <a:cubicBezTo>
                    <a:pt x="48" y="193"/>
                    <a:pt x="7" y="151"/>
                    <a:pt x="7" y="100"/>
                  </a:cubicBezTo>
                  <a:cubicBezTo>
                    <a:pt x="7" y="49"/>
                    <a:pt x="48" y="7"/>
                    <a:pt x="100" y="7"/>
                  </a:cubicBezTo>
                  <a:cubicBezTo>
                    <a:pt x="151" y="7"/>
                    <a:pt x="192" y="49"/>
                    <a:pt x="192" y="100"/>
                  </a:cubicBezTo>
                  <a:cubicBezTo>
                    <a:pt x="192" y="151"/>
                    <a:pt x="151" y="193"/>
                    <a:pt x="100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3"/>
            <p:cNvSpPr>
              <a:spLocks noEditPoints="1"/>
            </p:cNvSpPr>
            <p:nvPr/>
          </p:nvSpPr>
          <p:spPr bwMode="auto">
            <a:xfrm>
              <a:off x="3560" y="1897"/>
              <a:ext cx="184" cy="172"/>
            </a:xfrm>
            <a:custGeom>
              <a:avLst/>
              <a:gdLst>
                <a:gd name="T0" fmla="*/ 19 w 77"/>
                <a:gd name="T1" fmla="*/ 72 h 72"/>
                <a:gd name="T2" fmla="*/ 20 w 77"/>
                <a:gd name="T3" fmla="*/ 72 h 72"/>
                <a:gd name="T4" fmla="*/ 23 w 77"/>
                <a:gd name="T5" fmla="*/ 70 h 72"/>
                <a:gd name="T6" fmla="*/ 43 w 77"/>
                <a:gd name="T7" fmla="*/ 37 h 72"/>
                <a:gd name="T8" fmla="*/ 74 w 77"/>
                <a:gd name="T9" fmla="*/ 18 h 72"/>
                <a:gd name="T10" fmla="*/ 77 w 77"/>
                <a:gd name="T11" fmla="*/ 15 h 72"/>
                <a:gd name="T12" fmla="*/ 76 w 77"/>
                <a:gd name="T13" fmla="*/ 12 h 72"/>
                <a:gd name="T14" fmla="*/ 46 w 77"/>
                <a:gd name="T15" fmla="*/ 0 h 72"/>
                <a:gd name="T16" fmla="*/ 17 w 77"/>
                <a:gd name="T17" fmla="*/ 12 h 72"/>
                <a:gd name="T18" fmla="*/ 17 w 77"/>
                <a:gd name="T19" fmla="*/ 71 h 72"/>
                <a:gd name="T20" fmla="*/ 19 w 77"/>
                <a:gd name="T21" fmla="*/ 72 h 72"/>
                <a:gd name="T22" fmla="*/ 22 w 77"/>
                <a:gd name="T23" fmla="*/ 17 h 72"/>
                <a:gd name="T24" fmla="*/ 46 w 77"/>
                <a:gd name="T25" fmla="*/ 7 h 72"/>
                <a:gd name="T26" fmla="*/ 66 w 77"/>
                <a:gd name="T27" fmla="*/ 13 h 72"/>
                <a:gd name="T28" fmla="*/ 38 w 77"/>
                <a:gd name="T29" fmla="*/ 31 h 72"/>
                <a:gd name="T30" fmla="*/ 18 w 77"/>
                <a:gd name="T31" fmla="*/ 62 h 72"/>
                <a:gd name="T32" fmla="*/ 22 w 77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2">
                  <a:moveTo>
                    <a:pt x="19" y="72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21" y="72"/>
                    <a:pt x="22" y="71"/>
                    <a:pt x="23" y="70"/>
                  </a:cubicBezTo>
                  <a:cubicBezTo>
                    <a:pt x="23" y="70"/>
                    <a:pt x="30" y="50"/>
                    <a:pt x="43" y="37"/>
                  </a:cubicBezTo>
                  <a:cubicBezTo>
                    <a:pt x="56" y="23"/>
                    <a:pt x="74" y="18"/>
                    <a:pt x="74" y="18"/>
                  </a:cubicBezTo>
                  <a:cubicBezTo>
                    <a:pt x="76" y="18"/>
                    <a:pt x="77" y="17"/>
                    <a:pt x="77" y="15"/>
                  </a:cubicBezTo>
                  <a:cubicBezTo>
                    <a:pt x="77" y="14"/>
                    <a:pt x="77" y="13"/>
                    <a:pt x="76" y="12"/>
                  </a:cubicBezTo>
                  <a:cubicBezTo>
                    <a:pt x="68" y="4"/>
                    <a:pt x="58" y="0"/>
                    <a:pt x="46" y="0"/>
                  </a:cubicBezTo>
                  <a:cubicBezTo>
                    <a:pt x="35" y="0"/>
                    <a:pt x="25" y="4"/>
                    <a:pt x="17" y="12"/>
                  </a:cubicBezTo>
                  <a:cubicBezTo>
                    <a:pt x="0" y="28"/>
                    <a:pt x="0" y="55"/>
                    <a:pt x="17" y="71"/>
                  </a:cubicBezTo>
                  <a:cubicBezTo>
                    <a:pt x="17" y="72"/>
                    <a:pt x="18" y="72"/>
                    <a:pt x="19" y="72"/>
                  </a:cubicBezTo>
                  <a:close/>
                  <a:moveTo>
                    <a:pt x="22" y="17"/>
                  </a:moveTo>
                  <a:cubicBezTo>
                    <a:pt x="28" y="10"/>
                    <a:pt x="37" y="7"/>
                    <a:pt x="46" y="7"/>
                  </a:cubicBezTo>
                  <a:cubicBezTo>
                    <a:pt x="54" y="7"/>
                    <a:pt x="61" y="9"/>
                    <a:pt x="66" y="13"/>
                  </a:cubicBezTo>
                  <a:cubicBezTo>
                    <a:pt x="59" y="16"/>
                    <a:pt x="48" y="22"/>
                    <a:pt x="38" y="31"/>
                  </a:cubicBezTo>
                  <a:cubicBezTo>
                    <a:pt x="28" y="41"/>
                    <a:pt x="21" y="54"/>
                    <a:pt x="18" y="62"/>
                  </a:cubicBezTo>
                  <a:cubicBezTo>
                    <a:pt x="8" y="48"/>
                    <a:pt x="10" y="29"/>
                    <a:pt x="2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4"/>
            <p:cNvSpPr>
              <a:spLocks noEditPoints="1"/>
            </p:cNvSpPr>
            <p:nvPr/>
          </p:nvSpPr>
          <p:spPr bwMode="auto">
            <a:xfrm>
              <a:off x="3931" y="1897"/>
              <a:ext cx="173" cy="172"/>
            </a:xfrm>
            <a:custGeom>
              <a:avLst/>
              <a:gdLst>
                <a:gd name="T0" fmla="*/ 2 w 72"/>
                <a:gd name="T1" fmla="*/ 18 h 72"/>
                <a:gd name="T2" fmla="*/ 34 w 72"/>
                <a:gd name="T3" fmla="*/ 37 h 72"/>
                <a:gd name="T4" fmla="*/ 54 w 72"/>
                <a:gd name="T5" fmla="*/ 70 h 72"/>
                <a:gd name="T6" fmla="*/ 57 w 72"/>
                <a:gd name="T7" fmla="*/ 72 h 72"/>
                <a:gd name="T8" fmla="*/ 58 w 72"/>
                <a:gd name="T9" fmla="*/ 72 h 72"/>
                <a:gd name="T10" fmla="*/ 60 w 72"/>
                <a:gd name="T11" fmla="*/ 71 h 72"/>
                <a:gd name="T12" fmla="*/ 72 w 72"/>
                <a:gd name="T13" fmla="*/ 42 h 72"/>
                <a:gd name="T14" fmla="*/ 60 w 72"/>
                <a:gd name="T15" fmla="*/ 12 h 72"/>
                <a:gd name="T16" fmla="*/ 31 w 72"/>
                <a:gd name="T17" fmla="*/ 0 h 72"/>
                <a:gd name="T18" fmla="*/ 1 w 72"/>
                <a:gd name="T19" fmla="*/ 12 h 72"/>
                <a:gd name="T20" fmla="*/ 0 w 72"/>
                <a:gd name="T21" fmla="*/ 15 h 72"/>
                <a:gd name="T22" fmla="*/ 2 w 72"/>
                <a:gd name="T23" fmla="*/ 18 h 72"/>
                <a:gd name="T24" fmla="*/ 31 w 72"/>
                <a:gd name="T25" fmla="*/ 7 h 72"/>
                <a:gd name="T26" fmla="*/ 55 w 72"/>
                <a:gd name="T27" fmla="*/ 17 h 72"/>
                <a:gd name="T28" fmla="*/ 65 w 72"/>
                <a:gd name="T29" fmla="*/ 42 h 72"/>
                <a:gd name="T30" fmla="*/ 59 w 72"/>
                <a:gd name="T31" fmla="*/ 62 h 72"/>
                <a:gd name="T32" fmla="*/ 39 w 72"/>
                <a:gd name="T33" fmla="*/ 31 h 72"/>
                <a:gd name="T34" fmla="*/ 11 w 72"/>
                <a:gd name="T35" fmla="*/ 13 h 72"/>
                <a:gd name="T36" fmla="*/ 31 w 72"/>
                <a:gd name="T37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2" y="18"/>
                  </a:moveTo>
                  <a:cubicBezTo>
                    <a:pt x="3" y="18"/>
                    <a:pt x="21" y="23"/>
                    <a:pt x="34" y="37"/>
                  </a:cubicBezTo>
                  <a:cubicBezTo>
                    <a:pt x="47" y="50"/>
                    <a:pt x="54" y="70"/>
                    <a:pt x="54" y="70"/>
                  </a:cubicBezTo>
                  <a:cubicBezTo>
                    <a:pt x="55" y="71"/>
                    <a:pt x="56" y="72"/>
                    <a:pt x="57" y="72"/>
                  </a:cubicBezTo>
                  <a:cubicBezTo>
                    <a:pt x="57" y="72"/>
                    <a:pt x="57" y="72"/>
                    <a:pt x="58" y="72"/>
                  </a:cubicBezTo>
                  <a:cubicBezTo>
                    <a:pt x="59" y="72"/>
                    <a:pt x="60" y="72"/>
                    <a:pt x="60" y="71"/>
                  </a:cubicBezTo>
                  <a:cubicBezTo>
                    <a:pt x="68" y="63"/>
                    <a:pt x="72" y="53"/>
                    <a:pt x="72" y="42"/>
                  </a:cubicBezTo>
                  <a:cubicBezTo>
                    <a:pt x="72" y="30"/>
                    <a:pt x="68" y="20"/>
                    <a:pt x="60" y="12"/>
                  </a:cubicBezTo>
                  <a:cubicBezTo>
                    <a:pt x="52" y="4"/>
                    <a:pt x="42" y="0"/>
                    <a:pt x="31" y="0"/>
                  </a:cubicBezTo>
                  <a:cubicBezTo>
                    <a:pt x="19" y="0"/>
                    <a:pt x="9" y="4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8"/>
                    <a:pt x="2" y="18"/>
                  </a:cubicBezTo>
                  <a:close/>
                  <a:moveTo>
                    <a:pt x="31" y="7"/>
                  </a:moveTo>
                  <a:cubicBezTo>
                    <a:pt x="40" y="7"/>
                    <a:pt x="49" y="10"/>
                    <a:pt x="55" y="17"/>
                  </a:cubicBezTo>
                  <a:cubicBezTo>
                    <a:pt x="62" y="24"/>
                    <a:pt x="65" y="32"/>
                    <a:pt x="65" y="42"/>
                  </a:cubicBezTo>
                  <a:cubicBezTo>
                    <a:pt x="65" y="49"/>
                    <a:pt x="63" y="56"/>
                    <a:pt x="59" y="62"/>
                  </a:cubicBezTo>
                  <a:cubicBezTo>
                    <a:pt x="56" y="54"/>
                    <a:pt x="49" y="41"/>
                    <a:pt x="39" y="31"/>
                  </a:cubicBezTo>
                  <a:cubicBezTo>
                    <a:pt x="29" y="22"/>
                    <a:pt x="18" y="16"/>
                    <a:pt x="11" y="13"/>
                  </a:cubicBezTo>
                  <a:cubicBezTo>
                    <a:pt x="16" y="9"/>
                    <a:pt x="23" y="7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5"/>
            <p:cNvSpPr/>
            <p:nvPr/>
          </p:nvSpPr>
          <p:spPr bwMode="auto">
            <a:xfrm>
              <a:off x="3684" y="1992"/>
              <a:ext cx="166" cy="185"/>
            </a:xfrm>
            <a:custGeom>
              <a:avLst/>
              <a:gdLst>
                <a:gd name="T0" fmla="*/ 66 w 69"/>
                <a:gd name="T1" fmla="*/ 0 h 77"/>
                <a:gd name="T2" fmla="*/ 62 w 69"/>
                <a:gd name="T3" fmla="*/ 4 h 77"/>
                <a:gd name="T4" fmla="*/ 62 w 69"/>
                <a:gd name="T5" fmla="*/ 69 h 77"/>
                <a:gd name="T6" fmla="*/ 3 w 69"/>
                <a:gd name="T7" fmla="*/ 69 h 77"/>
                <a:gd name="T8" fmla="*/ 0 w 69"/>
                <a:gd name="T9" fmla="*/ 73 h 77"/>
                <a:gd name="T10" fmla="*/ 3 w 69"/>
                <a:gd name="T11" fmla="*/ 77 h 77"/>
                <a:gd name="T12" fmla="*/ 66 w 69"/>
                <a:gd name="T13" fmla="*/ 77 h 77"/>
                <a:gd name="T14" fmla="*/ 69 w 69"/>
                <a:gd name="T15" fmla="*/ 73 h 77"/>
                <a:gd name="T16" fmla="*/ 69 w 69"/>
                <a:gd name="T17" fmla="*/ 4 h 77"/>
                <a:gd name="T18" fmla="*/ 66 w 69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7">
                  <a:moveTo>
                    <a:pt x="66" y="0"/>
                  </a:moveTo>
                  <a:cubicBezTo>
                    <a:pt x="64" y="0"/>
                    <a:pt x="62" y="2"/>
                    <a:pt x="62" y="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1"/>
                    <a:pt x="0" y="73"/>
                  </a:cubicBezTo>
                  <a:cubicBezTo>
                    <a:pt x="0" y="75"/>
                    <a:pt x="1" y="77"/>
                    <a:pt x="3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7"/>
                    <a:pt x="69" y="75"/>
                    <a:pt x="69" y="73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8" y="0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8" name="Group 28"/>
          <p:cNvGrpSpPr>
            <a:grpSpLocks noChangeAspect="1"/>
          </p:cNvGrpSpPr>
          <p:nvPr/>
        </p:nvGrpSpPr>
        <p:grpSpPr bwMode="auto">
          <a:xfrm>
            <a:off x="7030232" y="5050852"/>
            <a:ext cx="433614" cy="233363"/>
            <a:chOff x="3566" y="2011"/>
            <a:chExt cx="550" cy="296"/>
          </a:xfrm>
          <a:solidFill>
            <a:schemeClr val="bg1"/>
          </a:solidFill>
        </p:grpSpPr>
        <p:sp>
          <p:nvSpPr>
            <p:cNvPr id="80" name="Freeform 29"/>
            <p:cNvSpPr>
              <a:spLocks noEditPoints="1"/>
            </p:cNvSpPr>
            <p:nvPr/>
          </p:nvSpPr>
          <p:spPr bwMode="auto">
            <a:xfrm>
              <a:off x="3566" y="2011"/>
              <a:ext cx="550" cy="296"/>
            </a:xfrm>
            <a:custGeom>
              <a:avLst/>
              <a:gdLst>
                <a:gd name="T0" fmla="*/ 228 w 230"/>
                <a:gd name="T1" fmla="*/ 59 h 122"/>
                <a:gd name="T2" fmla="*/ 115 w 230"/>
                <a:gd name="T3" fmla="*/ 0 h 122"/>
                <a:gd name="T4" fmla="*/ 2 w 230"/>
                <a:gd name="T5" fmla="*/ 59 h 122"/>
                <a:gd name="T6" fmla="*/ 0 w 230"/>
                <a:gd name="T7" fmla="*/ 61 h 122"/>
                <a:gd name="T8" fmla="*/ 2 w 230"/>
                <a:gd name="T9" fmla="*/ 63 h 122"/>
                <a:gd name="T10" fmla="*/ 115 w 230"/>
                <a:gd name="T11" fmla="*/ 122 h 122"/>
                <a:gd name="T12" fmla="*/ 228 w 230"/>
                <a:gd name="T13" fmla="*/ 63 h 122"/>
                <a:gd name="T14" fmla="*/ 230 w 230"/>
                <a:gd name="T15" fmla="*/ 61 h 122"/>
                <a:gd name="T16" fmla="*/ 228 w 230"/>
                <a:gd name="T17" fmla="*/ 59 h 122"/>
                <a:gd name="T18" fmla="*/ 115 w 230"/>
                <a:gd name="T19" fmla="*/ 115 h 122"/>
                <a:gd name="T20" fmla="*/ 10 w 230"/>
                <a:gd name="T21" fmla="*/ 61 h 122"/>
                <a:gd name="T22" fmla="*/ 115 w 230"/>
                <a:gd name="T23" fmla="*/ 7 h 122"/>
                <a:gd name="T24" fmla="*/ 220 w 230"/>
                <a:gd name="T25" fmla="*/ 61 h 122"/>
                <a:gd name="T26" fmla="*/ 115 w 230"/>
                <a:gd name="T27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0" h="122">
                  <a:moveTo>
                    <a:pt x="228" y="59"/>
                  </a:moveTo>
                  <a:cubicBezTo>
                    <a:pt x="226" y="56"/>
                    <a:pt x="177" y="0"/>
                    <a:pt x="115" y="0"/>
                  </a:cubicBezTo>
                  <a:cubicBezTo>
                    <a:pt x="53" y="0"/>
                    <a:pt x="4" y="56"/>
                    <a:pt x="2" y="5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4" y="66"/>
                    <a:pt x="53" y="122"/>
                    <a:pt x="115" y="122"/>
                  </a:cubicBezTo>
                  <a:cubicBezTo>
                    <a:pt x="177" y="122"/>
                    <a:pt x="226" y="66"/>
                    <a:pt x="228" y="63"/>
                  </a:cubicBezTo>
                  <a:cubicBezTo>
                    <a:pt x="230" y="61"/>
                    <a:pt x="230" y="61"/>
                    <a:pt x="230" y="61"/>
                  </a:cubicBezTo>
                  <a:lnTo>
                    <a:pt x="228" y="59"/>
                  </a:lnTo>
                  <a:close/>
                  <a:moveTo>
                    <a:pt x="115" y="115"/>
                  </a:moveTo>
                  <a:cubicBezTo>
                    <a:pt x="63" y="115"/>
                    <a:pt x="20" y="72"/>
                    <a:pt x="10" y="61"/>
                  </a:cubicBezTo>
                  <a:cubicBezTo>
                    <a:pt x="20" y="50"/>
                    <a:pt x="63" y="7"/>
                    <a:pt x="115" y="7"/>
                  </a:cubicBezTo>
                  <a:cubicBezTo>
                    <a:pt x="167" y="7"/>
                    <a:pt x="210" y="50"/>
                    <a:pt x="220" y="61"/>
                  </a:cubicBezTo>
                  <a:cubicBezTo>
                    <a:pt x="210" y="72"/>
                    <a:pt x="167" y="115"/>
                    <a:pt x="115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0"/>
            <p:cNvSpPr>
              <a:spLocks noEditPoints="1"/>
            </p:cNvSpPr>
            <p:nvPr/>
          </p:nvSpPr>
          <p:spPr bwMode="auto">
            <a:xfrm>
              <a:off x="3786" y="2103"/>
              <a:ext cx="110" cy="112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38 h 46"/>
                <a:gd name="T12" fmla="*/ 8 w 46"/>
                <a:gd name="T13" fmla="*/ 23 h 46"/>
                <a:gd name="T14" fmla="*/ 23 w 46"/>
                <a:gd name="T15" fmla="*/ 8 h 46"/>
                <a:gd name="T16" fmla="*/ 38 w 46"/>
                <a:gd name="T17" fmla="*/ 23 h 46"/>
                <a:gd name="T18" fmla="*/ 23 w 46"/>
                <a:gd name="T19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38"/>
                  </a:moveTo>
                  <a:cubicBezTo>
                    <a:pt x="14" y="38"/>
                    <a:pt x="8" y="32"/>
                    <a:pt x="8" y="23"/>
                  </a:cubicBezTo>
                  <a:cubicBezTo>
                    <a:pt x="8" y="14"/>
                    <a:pt x="14" y="8"/>
                    <a:pt x="23" y="8"/>
                  </a:cubicBezTo>
                  <a:cubicBezTo>
                    <a:pt x="32" y="8"/>
                    <a:pt x="38" y="14"/>
                    <a:pt x="38" y="23"/>
                  </a:cubicBezTo>
                  <a:cubicBezTo>
                    <a:pt x="38" y="32"/>
                    <a:pt x="32" y="38"/>
                    <a:pt x="2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2" name="椭圆 81"/>
          <p:cNvSpPr/>
          <p:nvPr/>
        </p:nvSpPr>
        <p:spPr>
          <a:xfrm flipH="1">
            <a:off x="6019529" y="2289248"/>
            <a:ext cx="152942" cy="152942"/>
          </a:xfrm>
          <a:prstGeom prst="ellipse">
            <a:avLst/>
          </a:prstGeom>
          <a:solidFill>
            <a:srgbClr val="8199F1"/>
          </a:solidFill>
          <a:ln w="3175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flipH="1">
            <a:off x="6012473" y="3221326"/>
            <a:ext cx="152942" cy="152942"/>
          </a:xfrm>
          <a:prstGeom prst="ellipse">
            <a:avLst/>
          </a:prstGeom>
          <a:solidFill>
            <a:srgbClr val="677AE8"/>
          </a:solidFill>
          <a:ln w="3175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flipH="1">
            <a:off x="6012473" y="4153404"/>
            <a:ext cx="152942" cy="152942"/>
          </a:xfrm>
          <a:prstGeom prst="ellipse">
            <a:avLst/>
          </a:prstGeom>
          <a:solidFill>
            <a:srgbClr val="4957D1"/>
          </a:solidFill>
          <a:ln w="3175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flipH="1">
            <a:off x="6012473" y="5085482"/>
            <a:ext cx="152942" cy="152942"/>
          </a:xfrm>
          <a:prstGeom prst="ellipse">
            <a:avLst/>
          </a:prstGeom>
          <a:solidFill>
            <a:srgbClr val="3238AA"/>
          </a:solidFill>
          <a:ln w="3175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786301" y="3069022"/>
            <a:ext cx="206470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Students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786370" y="4916170"/>
            <a:ext cx="273939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Existing Similar Games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97449" y="2182260"/>
            <a:ext cx="206470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Teachers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241858" y="4013289"/>
            <a:ext cx="206470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Developers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85850" y="304165"/>
            <a:ext cx="4084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  <a:sym typeface="+mn-ea"/>
              </a:rPr>
              <a:t>Gathering </a:t>
            </a:r>
            <a:r>
              <a:rPr lang="en-US" sz="2800">
                <a:solidFill>
                  <a:schemeClr val="bg1"/>
                </a:solidFill>
                <a:sym typeface="+mn-ea"/>
              </a:rPr>
              <a:t>Requirements 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44600" y="2568162"/>
            <a:ext cx="4102100" cy="393700"/>
          </a:xfrm>
          <a:prstGeom prst="roundRect">
            <a:avLst>
              <a:gd name="adj" fmla="val 50000"/>
            </a:avLst>
          </a:prstGeom>
          <a:solidFill>
            <a:schemeClr val="bg1">
              <a:alpha val="20000"/>
            </a:schemeClr>
          </a:solidFill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44600" y="3392741"/>
            <a:ext cx="4102100" cy="393700"/>
          </a:xfrm>
          <a:prstGeom prst="roundRect">
            <a:avLst>
              <a:gd name="adj" fmla="val 50000"/>
            </a:avLst>
          </a:prstGeom>
          <a:solidFill>
            <a:schemeClr val="bg1">
              <a:alpha val="20000"/>
            </a:schemeClr>
          </a:solidFill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44600" y="4217320"/>
            <a:ext cx="4102100" cy="393700"/>
          </a:xfrm>
          <a:prstGeom prst="roundRect">
            <a:avLst>
              <a:gd name="adj" fmla="val 50000"/>
            </a:avLst>
          </a:prstGeom>
          <a:solidFill>
            <a:schemeClr val="bg1">
              <a:alpha val="20000"/>
            </a:schemeClr>
          </a:solidFill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44600" y="5041900"/>
            <a:ext cx="4102100" cy="393700"/>
          </a:xfrm>
          <a:prstGeom prst="roundRect">
            <a:avLst>
              <a:gd name="adj" fmla="val 50000"/>
            </a:avLst>
          </a:prstGeom>
          <a:solidFill>
            <a:schemeClr val="bg1">
              <a:alpha val="20000"/>
            </a:schemeClr>
          </a:solidFill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44600" y="2567940"/>
            <a:ext cx="4102100" cy="393700"/>
          </a:xfrm>
          <a:prstGeom prst="roundRect">
            <a:avLst>
              <a:gd name="adj" fmla="val 5000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44600" y="3392805"/>
            <a:ext cx="2071370" cy="393700"/>
          </a:xfrm>
          <a:prstGeom prst="roundRect">
            <a:avLst>
              <a:gd name="adj" fmla="val 5000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44600" y="4217035"/>
            <a:ext cx="1337310" cy="393700"/>
          </a:xfrm>
          <a:prstGeom prst="roundRect">
            <a:avLst>
              <a:gd name="adj" fmla="val 5000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44600" y="5041900"/>
            <a:ext cx="518795" cy="393700"/>
          </a:xfrm>
          <a:prstGeom prst="roundRect">
            <a:avLst>
              <a:gd name="adj" fmla="val 5000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80572" y="2595735"/>
            <a:ext cx="7099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100%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5878" y="3421172"/>
            <a:ext cx="5930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50%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4437" y="4244892"/>
            <a:ext cx="5930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25%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75295" y="5098623"/>
            <a:ext cx="4762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5%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39535" y="2593340"/>
            <a:ext cx="287845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Elementary School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39535" y="3421380"/>
            <a:ext cx="287845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Primary School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39535" y="4229735"/>
            <a:ext cx="287845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Secondary School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39535" y="5082540"/>
            <a:ext cx="287845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University Level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Who is For?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use case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1170" y="628650"/>
            <a:ext cx="5600700" cy="56007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90245" y="687705"/>
            <a:ext cx="3765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Usecase Diagram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01495" y="353695"/>
            <a:ext cx="4369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</a:rPr>
              <a:t>Class Diagram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3" name="Picture 2" descr="class diagram proj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1330325"/>
            <a:ext cx="11370945" cy="4987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Can we implement 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Demo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细字体">
      <a:majorFont>
        <a:latin typeface="Segoe UI Light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Presentation</Application>
  <PresentationFormat>宽屏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Segoe UI Light</vt:lpstr>
      <vt:lpstr>Segoe UI</vt:lpstr>
      <vt:lpstr>Microsoft YaHei</vt:lpstr>
      <vt:lpstr>Arial Unicode MS</vt:lpstr>
      <vt:lpstr>Calibri</vt:lpstr>
      <vt:lpstr>Office 主题</vt:lpstr>
      <vt:lpstr>EduLang</vt:lpstr>
      <vt:lpstr>CONTENTS</vt:lpstr>
      <vt:lpstr> What is EduLang?</vt:lpstr>
      <vt:lpstr>Why should you use EduLang</vt:lpstr>
      <vt:lpstr>PowerPoint 演示文稿</vt:lpstr>
      <vt:lpstr>PowerPoint 演示文稿</vt:lpstr>
      <vt:lpstr>PowerPoint 演示文稿</vt:lpstr>
      <vt:lpstr>PowerPoint 演示文稿</vt:lpstr>
      <vt:lpstr>Can we implement it?</vt:lpstr>
      <vt:lpstr>Future Plan?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google1561364859</cp:lastModifiedBy>
  <cp:revision>62</cp:revision>
  <dcterms:created xsi:type="dcterms:W3CDTF">2014-12-02T08:58:00Z</dcterms:created>
  <dcterms:modified xsi:type="dcterms:W3CDTF">2020-10-13T08:15:16Z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