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4" r:id="rId3"/>
    <p:sldId id="265" r:id="rId4"/>
    <p:sldId id="257" r:id="rId5"/>
    <p:sldId id="261" r:id="rId6"/>
    <p:sldId id="262" r:id="rId7"/>
    <p:sldId id="263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6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8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20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2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7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7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2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0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4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19062" cy="3329581"/>
          </a:xfrm>
        </p:spPr>
        <p:txBody>
          <a:bodyPr/>
          <a:lstStyle/>
          <a:p>
            <a:r>
              <a:rPr lang="en-US" b="1" dirty="0"/>
              <a:t>Simply Voting Website Conversion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255178"/>
            <a:ext cx="8825658" cy="861420"/>
          </a:xfrm>
        </p:spPr>
        <p:txBody>
          <a:bodyPr/>
          <a:lstStyle/>
          <a:p>
            <a:r>
              <a:rPr lang="en-US" dirty="0"/>
              <a:t>Proposal by Chris </a:t>
            </a:r>
            <a:r>
              <a:rPr lang="en-US" dirty="0" err="1"/>
              <a:t>Banci</a:t>
            </a:r>
            <a:endParaRPr lang="en-US" dirty="0"/>
          </a:p>
          <a:p>
            <a:r>
              <a:rPr lang="en-US" dirty="0"/>
              <a:t>Date: April 3</a:t>
            </a:r>
            <a:r>
              <a:rPr lang="en-US" baseline="30000" dirty="0"/>
              <a:t>,</a:t>
            </a:r>
            <a:r>
              <a:rPr lang="en-US" dirty="0"/>
              <a:t> 2017</a:t>
            </a:r>
          </a:p>
        </p:txBody>
      </p:sp>
      <p:pic>
        <p:nvPicPr>
          <p:cNvPr id="4100" name="Picture 4" descr="Simply Vo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63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 (WBS)</a:t>
            </a:r>
          </a:p>
        </p:txBody>
      </p:sp>
      <p:pic>
        <p:nvPicPr>
          <p:cNvPr id="4" name="Picture 4" descr="Simply Vo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06" y="1391586"/>
            <a:ext cx="7187126" cy="49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Investigation</a:t>
            </a:r>
          </a:p>
          <a:p>
            <a:r>
              <a:rPr lang="en-US" sz="2800" dirty="0"/>
              <a:t>What is Simply Voting?</a:t>
            </a:r>
          </a:p>
          <a:p>
            <a:r>
              <a:rPr lang="en-US" sz="2800" dirty="0"/>
              <a:t>Comparison</a:t>
            </a:r>
          </a:p>
          <a:p>
            <a:r>
              <a:rPr lang="en-US" sz="2800" dirty="0"/>
              <a:t>UI Prototypes</a:t>
            </a:r>
          </a:p>
          <a:p>
            <a:r>
              <a:rPr lang="en-US" sz="2800" dirty="0"/>
              <a:t>Budgeting</a:t>
            </a:r>
          </a:p>
          <a:p>
            <a:r>
              <a:rPr lang="en-US" sz="2800" dirty="0"/>
              <a:t>Planning</a:t>
            </a:r>
          </a:p>
          <a:p>
            <a:r>
              <a:rPr lang="en-US" sz="2800" dirty="0"/>
              <a:t>Work breakdown structure (WBS)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4" descr="Simply Vo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1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5154"/>
            <a:ext cx="9869488" cy="4195481"/>
          </a:xfrm>
        </p:spPr>
        <p:txBody>
          <a:bodyPr>
            <a:noAutofit/>
          </a:bodyPr>
          <a:lstStyle/>
          <a:p>
            <a:r>
              <a:rPr lang="en-US" sz="2400" dirty="0"/>
              <a:t>A small private school of 800 students needs assistance in moving to using a new voting system.</a:t>
            </a:r>
          </a:p>
          <a:p>
            <a:pPr lvl="1"/>
            <a:r>
              <a:rPr lang="en-US" sz="2400" dirty="0"/>
              <a:t>Current system is out-of-date and aging.</a:t>
            </a:r>
          </a:p>
          <a:p>
            <a:pPr lvl="1"/>
            <a:r>
              <a:rPr lang="en-US" sz="2400" dirty="0"/>
              <a:t>School is considering moving to using a cloud-based voting system called Simply Voting.</a:t>
            </a:r>
          </a:p>
          <a:p>
            <a:pPr lvl="2"/>
            <a:r>
              <a:rPr lang="en-US" sz="2400" dirty="0"/>
              <a:t>Simply Voting has all the features the current voting system has and more.</a:t>
            </a:r>
          </a:p>
          <a:p>
            <a:pPr lvl="1"/>
            <a:r>
              <a:rPr lang="en-US" sz="2400" dirty="0"/>
              <a:t>School lost its technical resource and current system will cost three times the cost of the cloud-based system.</a:t>
            </a:r>
          </a:p>
        </p:txBody>
      </p:sp>
      <p:pic>
        <p:nvPicPr>
          <p:cNvPr id="4" name="Picture 4" descr="Simply Vo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1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Simply Voting?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496" y="1282148"/>
            <a:ext cx="10127974" cy="4966251"/>
          </a:xfrm>
        </p:spPr>
        <p:txBody>
          <a:bodyPr/>
          <a:lstStyle/>
          <a:p>
            <a:r>
              <a:rPr lang="en-US" dirty="0"/>
              <a:t>Simply Voting is a cloud-based voting system that makes managing elections easy and secure.</a:t>
            </a:r>
          </a:p>
          <a:p>
            <a:r>
              <a:rPr lang="en-US" dirty="0"/>
              <a:t>Three-step process:</a:t>
            </a:r>
          </a:p>
        </p:txBody>
      </p:sp>
      <p:pic>
        <p:nvPicPr>
          <p:cNvPr id="3074" name="Picture 2" descr="vo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21" y="2762871"/>
            <a:ext cx="7136296" cy="366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imply Vo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7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476" y="1580330"/>
            <a:ext cx="6885362" cy="31090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8437" y="5049475"/>
            <a:ext cx="8691184" cy="1348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Simply Voting offers a variety of great benefits that traditional voting systems don’t.</a:t>
            </a:r>
          </a:p>
          <a:p>
            <a:r>
              <a:rPr lang="en-US" dirty="0"/>
              <a:t>*Premium services include professional language translations, live tabulation of votes, and fully managed voting events.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621" y="1409099"/>
            <a:ext cx="1882426" cy="1725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051" y="3363064"/>
            <a:ext cx="1895429" cy="1686411"/>
          </a:xfrm>
          <a:prstGeom prst="rect">
            <a:avLst/>
          </a:prstGeom>
        </p:spPr>
      </p:pic>
      <p:pic>
        <p:nvPicPr>
          <p:cNvPr id="10" name="Picture 4" descr="Simply Vo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4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9" y="1600656"/>
            <a:ext cx="4556045" cy="19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al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51" y="1703527"/>
            <a:ext cx="5784703" cy="42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cei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2" y="4148769"/>
            <a:ext cx="4571322" cy="186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4337"/>
          </a:xfrm>
        </p:spPr>
        <p:txBody>
          <a:bodyPr/>
          <a:lstStyle/>
          <a:p>
            <a:r>
              <a:rPr lang="en-US" dirty="0"/>
              <a:t>User Interface: </a:t>
            </a:r>
            <a:r>
              <a:rPr lang="en-US" sz="2400" dirty="0"/>
              <a:t>voter’s view</a:t>
            </a:r>
          </a:p>
        </p:txBody>
      </p:sp>
      <p:pic>
        <p:nvPicPr>
          <p:cNvPr id="10" name="Picture 4" descr="Simply Vo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4451" y="6009043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362" y="6086428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Receipt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362" y="3635785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25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4337"/>
          </a:xfrm>
        </p:spPr>
        <p:txBody>
          <a:bodyPr/>
          <a:lstStyle/>
          <a:p>
            <a:r>
              <a:rPr lang="en-US" dirty="0"/>
              <a:t>User Interface: </a:t>
            </a:r>
            <a:r>
              <a:rPr lang="en-US" sz="2000" dirty="0"/>
              <a:t>organizer’s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3" y="1403896"/>
            <a:ext cx="5815302" cy="1927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19" y="1600817"/>
            <a:ext cx="4634567" cy="4314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13" y="4064849"/>
            <a:ext cx="5815302" cy="2143630"/>
          </a:xfrm>
          <a:prstGeom prst="rect">
            <a:avLst/>
          </a:prstGeom>
        </p:spPr>
      </p:pic>
      <p:pic>
        <p:nvPicPr>
          <p:cNvPr id="11" name="Picture 4" descr="Simply Vo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2492" y="3388889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Add/Delete Electors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362" y="6271094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Election creation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6619" y="6023813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creation</a:t>
            </a:r>
          </a:p>
        </p:txBody>
      </p:sp>
    </p:spTree>
    <p:extLst>
      <p:ext uri="{BB962C8B-B14F-4D97-AF65-F5344CB8AC3E}">
        <p14:creationId xmlns:p14="http://schemas.microsoft.com/office/powerpoint/2010/main" val="9512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pic>
        <p:nvPicPr>
          <p:cNvPr id="2050" name="Picture 2" descr="budg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35" y="1465622"/>
            <a:ext cx="7655152" cy="373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imply Vo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44531" y="5442394"/>
            <a:ext cx="9007881" cy="134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Switching to Simply Voting will save </a:t>
            </a:r>
            <a:r>
              <a:rPr lang="en-US" sz="3200" dirty="0"/>
              <a:t>$2718.40 </a:t>
            </a:r>
            <a:r>
              <a:rPr lang="en-US" dirty="0"/>
              <a:t>over the course of a three years period.</a:t>
            </a:r>
          </a:p>
        </p:txBody>
      </p:sp>
    </p:spTree>
    <p:extLst>
      <p:ext uri="{BB962C8B-B14F-4D97-AF65-F5344CB8AC3E}">
        <p14:creationId xmlns:p14="http://schemas.microsoft.com/office/powerpoint/2010/main" val="28341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843" y="5794513"/>
            <a:ext cx="85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4" descr="Simply Vo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1" y="6116598"/>
            <a:ext cx="1601719" cy="52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013791" y="5691444"/>
            <a:ext cx="9372600" cy="134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Transitioning to the new system will take two months to implement.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52" y="1661453"/>
            <a:ext cx="8686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22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590</TotalTime>
  <Words>221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Simply Voting Website Conversion </vt:lpstr>
      <vt:lpstr>Overview</vt:lpstr>
      <vt:lpstr>Investigation</vt:lpstr>
      <vt:lpstr>What is Simply Voting?</vt:lpstr>
      <vt:lpstr>Comparison</vt:lpstr>
      <vt:lpstr>User Interface: voter’s view</vt:lpstr>
      <vt:lpstr>User Interface: organizer’s view</vt:lpstr>
      <vt:lpstr>Budgeting</vt:lpstr>
      <vt:lpstr>Planning</vt:lpstr>
      <vt:lpstr>Work Breakdown Structure (WBS)</vt:lpstr>
    </vt:vector>
  </TitlesOfParts>
  <Company>California State University San Marcos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Voting Website Conversion</dc:title>
  <dc:creator>Christopher Banci</dc:creator>
  <cp:lastModifiedBy>Chris</cp:lastModifiedBy>
  <cp:revision>18</cp:revision>
  <dcterms:created xsi:type="dcterms:W3CDTF">2017-04-03T19:25:37Z</dcterms:created>
  <dcterms:modified xsi:type="dcterms:W3CDTF">2017-04-04T06:55:51Z</dcterms:modified>
</cp:coreProperties>
</file>