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5" name="Shape 24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Date Placeholder 3"/>
          <p:cNvSpPr txBox="1"/>
          <p:nvPr/>
        </p:nvSpPr>
        <p:spPr>
          <a:xfrm>
            <a:off x="650240" y="8965608"/>
            <a:ext cx="3034454" cy="503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6698" tIns="86698" rIns="86698" bIns="86698" anchor="ctr">
            <a:spAutoFit/>
          </a:bodyPr>
          <a:lstStyle>
            <a:lvl1pPr algn="l" defTabSz="866986">
              <a:defRPr b="0" sz="2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AUTOBOT</a:t>
            </a:r>
          </a:p>
        </p:txBody>
      </p:sp>
      <p:sp>
        <p:nvSpPr>
          <p:cNvPr id="118" name="Straight Connector 36"/>
          <p:cNvSpPr/>
          <p:nvPr/>
        </p:nvSpPr>
        <p:spPr>
          <a:xfrm flipH="1" flipV="1">
            <a:off x="568612" y="1065839"/>
            <a:ext cx="11830231" cy="1"/>
          </a:xfrm>
          <a:prstGeom prst="line">
            <a:avLst/>
          </a:prstGeom>
          <a:ln w="12700">
            <a:solidFill>
              <a:srgbClr val="E0E0E0"/>
            </a:solidFill>
          </a:ln>
        </p:spPr>
        <p:txBody>
          <a:bodyPr lIns="86698" tIns="86698" rIns="86698" bIns="86698"/>
          <a:lstStyle/>
          <a:p>
            <a:pPr algn="l" defTabSz="866986">
              <a:defRPr b="0" sz="3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" name="Oval 44"/>
          <p:cNvSpPr/>
          <p:nvPr/>
        </p:nvSpPr>
        <p:spPr>
          <a:xfrm>
            <a:off x="5887778" y="8951210"/>
            <a:ext cx="524987" cy="5249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404040"/>
            </a:solidFill>
          </a:ln>
        </p:spPr>
        <p:txBody>
          <a:bodyPr lIns="86698" tIns="86698" rIns="86698" bIns="86698" anchor="ctr"/>
          <a:lstStyle/>
          <a:p>
            <a:pPr defTabSz="866986">
              <a:defRPr b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0" name="Oval 45"/>
          <p:cNvSpPr/>
          <p:nvPr/>
        </p:nvSpPr>
        <p:spPr>
          <a:xfrm>
            <a:off x="6554690" y="8958621"/>
            <a:ext cx="524987" cy="5249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404040"/>
            </a:solidFill>
          </a:ln>
        </p:spPr>
        <p:txBody>
          <a:bodyPr lIns="86698" tIns="86698" rIns="86698" bIns="86698" anchor="ctr"/>
          <a:lstStyle/>
          <a:p>
            <a:pPr defTabSz="866986">
              <a:defRPr b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23" name="Group 46"/>
          <p:cNvGrpSpPr/>
          <p:nvPr/>
        </p:nvGrpSpPr>
        <p:grpSpPr>
          <a:xfrm>
            <a:off x="6095208" y="9150255"/>
            <a:ext cx="86697" cy="139188"/>
            <a:chOff x="0" y="2"/>
            <a:chExt cx="86695" cy="139186"/>
          </a:xfrm>
        </p:grpSpPr>
        <p:sp>
          <p:nvSpPr>
            <p:cNvPr id="121" name="Straight Connector 50"/>
            <p:cNvSpPr/>
            <p:nvPr/>
          </p:nvSpPr>
          <p:spPr>
            <a:xfrm flipV="1">
              <a:off x="0" y="2"/>
              <a:ext cx="86696" cy="73782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2" name="Straight Connector 51"/>
            <p:cNvSpPr/>
            <p:nvPr/>
          </p:nvSpPr>
          <p:spPr>
            <a:xfrm>
              <a:off x="-1" y="66971"/>
              <a:ext cx="86694" cy="7221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26" name="Group 47"/>
          <p:cNvGrpSpPr/>
          <p:nvPr/>
        </p:nvGrpSpPr>
        <p:grpSpPr>
          <a:xfrm>
            <a:off x="6781244" y="9145838"/>
            <a:ext cx="86696" cy="139188"/>
            <a:chOff x="0" y="0"/>
            <a:chExt cx="86695" cy="139186"/>
          </a:xfrm>
        </p:grpSpPr>
        <p:sp>
          <p:nvSpPr>
            <p:cNvPr id="124" name="Straight Connector 48"/>
            <p:cNvSpPr/>
            <p:nvPr/>
          </p:nvSpPr>
          <p:spPr>
            <a:xfrm flipH="1">
              <a:off x="0" y="65405"/>
              <a:ext cx="86695" cy="73782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5" name="Straight Connector 49"/>
            <p:cNvSpPr/>
            <p:nvPr/>
          </p:nvSpPr>
          <p:spPr>
            <a:xfrm flipH="1" flipV="1">
              <a:off x="2" y="0"/>
              <a:ext cx="86694" cy="72217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27" name="Title Text"/>
          <p:cNvSpPr txBox="1"/>
          <p:nvPr>
            <p:ph type="title"/>
          </p:nvPr>
        </p:nvSpPr>
        <p:spPr>
          <a:xfrm>
            <a:off x="975360" y="3029944"/>
            <a:ext cx="11054080" cy="2090703"/>
          </a:xfrm>
          <a:prstGeom prst="rect">
            <a:avLst/>
          </a:prstGeom>
        </p:spPr>
        <p:txBody>
          <a:bodyPr lIns="0" tIns="0" rIns="0" bIns="0"/>
          <a:lstStyle>
            <a:lvl1pPr defTabSz="866965">
              <a:defRPr sz="6000">
                <a:latin typeface="Raleway Bold"/>
                <a:ea typeface="Raleway Bold"/>
                <a:cs typeface="Raleway Bold"/>
                <a:sym typeface="Raleway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" name="Body Level One…"/>
          <p:cNvSpPr txBox="1"/>
          <p:nvPr>
            <p:ph type="body" sz="quarter" idx="1"/>
          </p:nvPr>
        </p:nvSpPr>
        <p:spPr>
          <a:xfrm>
            <a:off x="1950720" y="5527040"/>
            <a:ext cx="9103360" cy="2492587"/>
          </a:xfrm>
          <a:prstGeom prst="rect">
            <a:avLst/>
          </a:prstGeom>
        </p:spPr>
        <p:txBody>
          <a:bodyPr lIns="86698" tIns="86698" rIns="86698" bIns="86698" anchor="t"/>
          <a:lstStyle>
            <a:lvl1pPr marL="0" indent="0" algn="ctr" defTabSz="866965">
              <a:spcBef>
                <a:spcPts val="1200"/>
              </a:spcBef>
              <a:buClrTx/>
              <a:buSzTx/>
              <a:buNone/>
              <a:defRPr sz="5200"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0" indent="457189" algn="ctr" defTabSz="866965">
              <a:spcBef>
                <a:spcPts val="1200"/>
              </a:spcBef>
              <a:buClrTx/>
              <a:buSzTx/>
              <a:buNone/>
              <a:defRPr sz="5200"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L="0" indent="914377" algn="ctr" defTabSz="866965">
              <a:spcBef>
                <a:spcPts val="1200"/>
              </a:spcBef>
              <a:buClrTx/>
              <a:buSzTx/>
              <a:buNone/>
              <a:defRPr sz="5200"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L="0" indent="1371565" algn="ctr" defTabSz="866965">
              <a:spcBef>
                <a:spcPts val="1200"/>
              </a:spcBef>
              <a:buClrTx/>
              <a:buSzTx/>
              <a:buNone/>
              <a:defRPr sz="5200"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L="0" indent="1828754" algn="ctr" defTabSz="866965">
              <a:spcBef>
                <a:spcPts val="1200"/>
              </a:spcBef>
              <a:buClrTx/>
              <a:buSzTx/>
              <a:buNone/>
              <a:defRPr sz="5200">
                <a:latin typeface="Raleway SemiBold"/>
                <a:ea typeface="Raleway SemiBold"/>
                <a:cs typeface="Raleway SemiBold"/>
                <a:sym typeface="Raleway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11857769" y="8965608"/>
            <a:ext cx="496791" cy="503598"/>
          </a:xfrm>
          <a:prstGeom prst="rect">
            <a:avLst/>
          </a:prstGeom>
        </p:spPr>
        <p:txBody>
          <a:bodyPr lIns="86698" tIns="86698" rIns="86698" bIns="86698" anchor="ctr"/>
          <a:lstStyle>
            <a:lvl1pPr algn="r" defTabSz="866986">
              <a:defRPr sz="2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0" name="Rectangle 8"/>
          <p:cNvSpPr/>
          <p:nvPr/>
        </p:nvSpPr>
        <p:spPr>
          <a:xfrm>
            <a:off x="428143" y="945474"/>
            <a:ext cx="12148519" cy="64221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86698" tIns="86698" rIns="86698" bIns="86698" anchor="ctr"/>
          <a:lstStyle/>
          <a:p>
            <a:pPr defTabSz="866986">
              <a:defRPr b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Date Placeholder 3"/>
          <p:cNvSpPr txBox="1"/>
          <p:nvPr/>
        </p:nvSpPr>
        <p:spPr>
          <a:xfrm>
            <a:off x="650240" y="8965608"/>
            <a:ext cx="3034454" cy="503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6698" tIns="86698" rIns="86698" bIns="86698" anchor="ctr">
            <a:spAutoFit/>
          </a:bodyPr>
          <a:lstStyle>
            <a:lvl1pPr algn="l" defTabSz="866986">
              <a:defRPr b="0" sz="2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www.bestppt.com</a:t>
            </a:r>
          </a:p>
        </p:txBody>
      </p:sp>
      <p:sp>
        <p:nvSpPr>
          <p:cNvPr id="138" name="Straight Connector 36"/>
          <p:cNvSpPr/>
          <p:nvPr/>
        </p:nvSpPr>
        <p:spPr>
          <a:xfrm flipH="1" flipV="1">
            <a:off x="568612" y="1065839"/>
            <a:ext cx="11830231" cy="1"/>
          </a:xfrm>
          <a:prstGeom prst="line">
            <a:avLst/>
          </a:prstGeom>
          <a:ln w="12700">
            <a:solidFill>
              <a:srgbClr val="E0E0E0"/>
            </a:solidFill>
          </a:ln>
        </p:spPr>
        <p:txBody>
          <a:bodyPr lIns="86698" tIns="86698" rIns="86698" bIns="86698"/>
          <a:lstStyle/>
          <a:p>
            <a:pPr algn="l" defTabSz="866986">
              <a:defRPr b="0" sz="3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46" name="Group 27"/>
          <p:cNvGrpSpPr/>
          <p:nvPr/>
        </p:nvGrpSpPr>
        <p:grpSpPr>
          <a:xfrm>
            <a:off x="11472590" y="360927"/>
            <a:ext cx="746486" cy="480675"/>
            <a:chOff x="0" y="0"/>
            <a:chExt cx="746484" cy="480673"/>
          </a:xfrm>
        </p:grpSpPr>
        <p:sp>
          <p:nvSpPr>
            <p:cNvPr id="139" name="Straight Connector 28"/>
            <p:cNvSpPr/>
            <p:nvPr/>
          </p:nvSpPr>
          <p:spPr>
            <a:xfrm flipH="1">
              <a:off x="742552" y="0"/>
              <a:ext cx="1" cy="480674"/>
            </a:xfrm>
            <a:prstGeom prst="line">
              <a:avLst/>
            </a:prstGeom>
            <a:noFill/>
            <a:ln w="25400" cap="flat">
              <a:solidFill>
                <a:srgbClr val="FF8F00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0" name="Straight Connector 37"/>
            <p:cNvSpPr/>
            <p:nvPr/>
          </p:nvSpPr>
          <p:spPr>
            <a:xfrm>
              <a:off x="369746" y="42621"/>
              <a:ext cx="372807" cy="438051"/>
            </a:xfrm>
            <a:prstGeom prst="line">
              <a:avLst/>
            </a:prstGeom>
            <a:noFill/>
            <a:ln w="25400" cap="flat">
              <a:solidFill>
                <a:srgbClr val="FF8F00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1" name="Straight Connector 38"/>
            <p:cNvSpPr/>
            <p:nvPr/>
          </p:nvSpPr>
          <p:spPr>
            <a:xfrm flipH="1">
              <a:off x="12740" y="42621"/>
              <a:ext cx="364907" cy="438051"/>
            </a:xfrm>
            <a:prstGeom prst="line">
              <a:avLst/>
            </a:prstGeom>
            <a:noFill/>
            <a:ln w="25400" cap="flat">
              <a:solidFill>
                <a:srgbClr val="FF8F00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2" name="Straight Connector 39"/>
            <p:cNvSpPr/>
            <p:nvPr/>
          </p:nvSpPr>
          <p:spPr>
            <a:xfrm flipH="1">
              <a:off x="12739" y="0"/>
              <a:ext cx="1" cy="480674"/>
            </a:xfrm>
            <a:prstGeom prst="line">
              <a:avLst/>
            </a:prstGeom>
            <a:noFill/>
            <a:ln w="25400" cap="flat">
              <a:solidFill>
                <a:srgbClr val="FF8F00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3" name="Straight Connector 40"/>
            <p:cNvSpPr/>
            <p:nvPr/>
          </p:nvSpPr>
          <p:spPr>
            <a:xfrm flipH="1" flipV="1">
              <a:off x="-1" y="480673"/>
              <a:ext cx="746486" cy="1"/>
            </a:xfrm>
            <a:prstGeom prst="line">
              <a:avLst/>
            </a:prstGeom>
            <a:noFill/>
            <a:ln w="25400" cap="flat">
              <a:solidFill>
                <a:srgbClr val="FF8F00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4" name="Straight Connector 41"/>
            <p:cNvSpPr/>
            <p:nvPr/>
          </p:nvSpPr>
          <p:spPr>
            <a:xfrm flipH="1">
              <a:off x="377646" y="0"/>
              <a:ext cx="364907" cy="438051"/>
            </a:xfrm>
            <a:prstGeom prst="line">
              <a:avLst/>
            </a:prstGeom>
            <a:noFill/>
            <a:ln w="25400" cap="flat">
              <a:solidFill>
                <a:srgbClr val="FF8F00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5" name="Straight Connector 42"/>
            <p:cNvSpPr/>
            <p:nvPr/>
          </p:nvSpPr>
          <p:spPr>
            <a:xfrm>
              <a:off x="12740" y="-1"/>
              <a:ext cx="368915" cy="441717"/>
            </a:xfrm>
            <a:prstGeom prst="line">
              <a:avLst/>
            </a:prstGeom>
            <a:noFill/>
            <a:ln w="25400" cap="flat">
              <a:solidFill>
                <a:srgbClr val="FF8F00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47" name="Oval 44">
            <a:hlinkClick r:id="" invalidUrl="" action="ppaction://hlinkshowjump?jump=previousslide" tgtFrame="" tooltip="" history="1" highlightClick="0" endSnd="0"/>
          </p:cNvPr>
          <p:cNvSpPr/>
          <p:nvPr/>
        </p:nvSpPr>
        <p:spPr>
          <a:xfrm>
            <a:off x="5887778" y="8951210"/>
            <a:ext cx="524987" cy="5249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404040"/>
            </a:solidFill>
          </a:ln>
        </p:spPr>
        <p:txBody>
          <a:bodyPr lIns="86698" tIns="86698" rIns="86698" bIns="86698" anchor="ctr"/>
          <a:lstStyle/>
          <a:p>
            <a:pPr defTabSz="866986">
              <a:defRPr b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8" name="Oval 45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>
            <a:off x="6554690" y="8958621"/>
            <a:ext cx="524987" cy="5249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404040"/>
            </a:solidFill>
          </a:ln>
        </p:spPr>
        <p:txBody>
          <a:bodyPr lIns="86698" tIns="86698" rIns="86698" bIns="86698" anchor="ctr"/>
          <a:lstStyle/>
          <a:p>
            <a:pPr defTabSz="866986">
              <a:defRPr b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51" name="Group 46"/>
          <p:cNvGrpSpPr/>
          <p:nvPr/>
        </p:nvGrpSpPr>
        <p:grpSpPr>
          <a:xfrm>
            <a:off x="6095208" y="9150255"/>
            <a:ext cx="86697" cy="139188"/>
            <a:chOff x="0" y="2"/>
            <a:chExt cx="86695" cy="139186"/>
          </a:xfrm>
        </p:grpSpPr>
        <p:sp>
          <p:nvSpPr>
            <p:cNvPr id="149" name="Straight Connector 50"/>
            <p:cNvSpPr/>
            <p:nvPr/>
          </p:nvSpPr>
          <p:spPr>
            <a:xfrm flipV="1">
              <a:off x="0" y="2"/>
              <a:ext cx="86696" cy="73782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0" name="Straight Connector 51"/>
            <p:cNvSpPr/>
            <p:nvPr/>
          </p:nvSpPr>
          <p:spPr>
            <a:xfrm>
              <a:off x="-1" y="66971"/>
              <a:ext cx="86694" cy="7221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54" name="Group 47"/>
          <p:cNvGrpSpPr/>
          <p:nvPr/>
        </p:nvGrpSpPr>
        <p:grpSpPr>
          <a:xfrm>
            <a:off x="6781244" y="9145838"/>
            <a:ext cx="86696" cy="139188"/>
            <a:chOff x="0" y="0"/>
            <a:chExt cx="86695" cy="139186"/>
          </a:xfrm>
        </p:grpSpPr>
        <p:sp>
          <p:nvSpPr>
            <p:cNvPr id="152" name="Straight Connector 48"/>
            <p:cNvSpPr/>
            <p:nvPr/>
          </p:nvSpPr>
          <p:spPr>
            <a:xfrm flipH="1">
              <a:off x="0" y="65405"/>
              <a:ext cx="86695" cy="73782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3" name="Straight Connector 49"/>
            <p:cNvSpPr/>
            <p:nvPr/>
          </p:nvSpPr>
          <p:spPr>
            <a:xfrm flipH="1" flipV="1">
              <a:off x="2" y="0"/>
              <a:ext cx="86694" cy="72217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55" name="Rectangle 8"/>
          <p:cNvSpPr/>
          <p:nvPr/>
        </p:nvSpPr>
        <p:spPr>
          <a:xfrm>
            <a:off x="0" y="0"/>
            <a:ext cx="13004801" cy="97536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86698" tIns="86698" rIns="86698" bIns="86698" anchor="ctr"/>
          <a:lstStyle/>
          <a:p>
            <a:pPr defTabSz="866986">
              <a:defRPr b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xfrm>
            <a:off x="6285653" y="8779791"/>
            <a:ext cx="3034454" cy="520701"/>
          </a:xfrm>
          <a:prstGeom prst="rect">
            <a:avLst/>
          </a:prstGeom>
        </p:spPr>
        <p:txBody>
          <a:bodyPr lIns="86698" tIns="86698" rIns="86698" bIns="86698" anchor="ctr"/>
          <a:lstStyle>
            <a:lvl1pPr algn="r" defTabSz="866986">
              <a:defRPr sz="2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ot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Date Placeholder 3"/>
          <p:cNvSpPr txBox="1"/>
          <p:nvPr/>
        </p:nvSpPr>
        <p:spPr>
          <a:xfrm>
            <a:off x="650240" y="8965608"/>
            <a:ext cx="3034454" cy="503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6698" tIns="86698" rIns="86698" bIns="86698" anchor="ctr">
            <a:spAutoFit/>
          </a:bodyPr>
          <a:lstStyle>
            <a:lvl1pPr algn="l" defTabSz="866986">
              <a:defRPr b="0" sz="2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AUTOBOT</a:t>
            </a:r>
          </a:p>
        </p:txBody>
      </p:sp>
      <p:sp>
        <p:nvSpPr>
          <p:cNvPr id="164" name="Straight Connector 36"/>
          <p:cNvSpPr/>
          <p:nvPr/>
        </p:nvSpPr>
        <p:spPr>
          <a:xfrm flipH="1" flipV="1">
            <a:off x="568612" y="1065839"/>
            <a:ext cx="11830231" cy="1"/>
          </a:xfrm>
          <a:prstGeom prst="line">
            <a:avLst/>
          </a:prstGeom>
          <a:ln w="12700">
            <a:solidFill>
              <a:srgbClr val="E0E0E0"/>
            </a:solidFill>
          </a:ln>
        </p:spPr>
        <p:txBody>
          <a:bodyPr lIns="86698" tIns="86698" rIns="86698" bIns="86698"/>
          <a:lstStyle/>
          <a:p>
            <a:pPr algn="l" defTabSz="866986">
              <a:defRPr b="0" sz="3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72" name="Group 27"/>
          <p:cNvGrpSpPr/>
          <p:nvPr/>
        </p:nvGrpSpPr>
        <p:grpSpPr>
          <a:xfrm>
            <a:off x="11472590" y="360927"/>
            <a:ext cx="746486" cy="480675"/>
            <a:chOff x="0" y="0"/>
            <a:chExt cx="746484" cy="480673"/>
          </a:xfrm>
        </p:grpSpPr>
        <p:sp>
          <p:nvSpPr>
            <p:cNvPr id="165" name="Straight Connector 28"/>
            <p:cNvSpPr/>
            <p:nvPr/>
          </p:nvSpPr>
          <p:spPr>
            <a:xfrm flipH="1">
              <a:off x="742552" y="0"/>
              <a:ext cx="1" cy="480674"/>
            </a:xfrm>
            <a:prstGeom prst="line">
              <a:avLst/>
            </a:prstGeom>
            <a:noFill/>
            <a:ln w="25400" cap="flat">
              <a:solidFill>
                <a:srgbClr val="FF8F00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6" name="Straight Connector 37"/>
            <p:cNvSpPr/>
            <p:nvPr/>
          </p:nvSpPr>
          <p:spPr>
            <a:xfrm>
              <a:off x="369746" y="42621"/>
              <a:ext cx="372807" cy="438051"/>
            </a:xfrm>
            <a:prstGeom prst="line">
              <a:avLst/>
            </a:prstGeom>
            <a:noFill/>
            <a:ln w="25400" cap="flat">
              <a:solidFill>
                <a:srgbClr val="FF8F00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7" name="Straight Connector 38"/>
            <p:cNvSpPr/>
            <p:nvPr/>
          </p:nvSpPr>
          <p:spPr>
            <a:xfrm flipH="1">
              <a:off x="12740" y="42621"/>
              <a:ext cx="364907" cy="438051"/>
            </a:xfrm>
            <a:prstGeom prst="line">
              <a:avLst/>
            </a:prstGeom>
            <a:noFill/>
            <a:ln w="25400" cap="flat">
              <a:solidFill>
                <a:srgbClr val="FF8F00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8" name="Straight Connector 39"/>
            <p:cNvSpPr/>
            <p:nvPr/>
          </p:nvSpPr>
          <p:spPr>
            <a:xfrm flipH="1">
              <a:off x="12739" y="0"/>
              <a:ext cx="1" cy="480674"/>
            </a:xfrm>
            <a:prstGeom prst="line">
              <a:avLst/>
            </a:prstGeom>
            <a:noFill/>
            <a:ln w="25400" cap="flat">
              <a:solidFill>
                <a:srgbClr val="FF8F00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9" name="Straight Connector 40"/>
            <p:cNvSpPr/>
            <p:nvPr/>
          </p:nvSpPr>
          <p:spPr>
            <a:xfrm flipH="1" flipV="1">
              <a:off x="-1" y="480673"/>
              <a:ext cx="746486" cy="1"/>
            </a:xfrm>
            <a:prstGeom prst="line">
              <a:avLst/>
            </a:prstGeom>
            <a:noFill/>
            <a:ln w="25400" cap="flat">
              <a:solidFill>
                <a:srgbClr val="FF8F00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0" name="Straight Connector 41"/>
            <p:cNvSpPr/>
            <p:nvPr/>
          </p:nvSpPr>
          <p:spPr>
            <a:xfrm flipH="1">
              <a:off x="377646" y="0"/>
              <a:ext cx="364907" cy="438051"/>
            </a:xfrm>
            <a:prstGeom prst="line">
              <a:avLst/>
            </a:prstGeom>
            <a:noFill/>
            <a:ln w="25400" cap="flat">
              <a:solidFill>
                <a:srgbClr val="FF8F00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1" name="Straight Connector 42"/>
            <p:cNvSpPr/>
            <p:nvPr/>
          </p:nvSpPr>
          <p:spPr>
            <a:xfrm>
              <a:off x="12740" y="-1"/>
              <a:ext cx="368915" cy="441717"/>
            </a:xfrm>
            <a:prstGeom prst="line">
              <a:avLst/>
            </a:prstGeom>
            <a:noFill/>
            <a:ln w="25400" cap="flat">
              <a:solidFill>
                <a:srgbClr val="FF8F00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73" name="Oval 44"/>
          <p:cNvSpPr/>
          <p:nvPr/>
        </p:nvSpPr>
        <p:spPr>
          <a:xfrm>
            <a:off x="5887778" y="8951210"/>
            <a:ext cx="524987" cy="5249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404040"/>
            </a:solidFill>
          </a:ln>
        </p:spPr>
        <p:txBody>
          <a:bodyPr lIns="86698" tIns="86698" rIns="86698" bIns="86698" anchor="ctr"/>
          <a:lstStyle/>
          <a:p>
            <a:pPr defTabSz="866986">
              <a:defRPr b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4" name="Oval 45"/>
          <p:cNvSpPr/>
          <p:nvPr/>
        </p:nvSpPr>
        <p:spPr>
          <a:xfrm>
            <a:off x="6554690" y="8958621"/>
            <a:ext cx="524987" cy="5249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404040"/>
            </a:solidFill>
          </a:ln>
        </p:spPr>
        <p:txBody>
          <a:bodyPr lIns="86698" tIns="86698" rIns="86698" bIns="86698" anchor="ctr"/>
          <a:lstStyle/>
          <a:p>
            <a:pPr defTabSz="866986">
              <a:defRPr b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77" name="Group 46"/>
          <p:cNvGrpSpPr/>
          <p:nvPr/>
        </p:nvGrpSpPr>
        <p:grpSpPr>
          <a:xfrm>
            <a:off x="6095208" y="9150255"/>
            <a:ext cx="86697" cy="139188"/>
            <a:chOff x="0" y="2"/>
            <a:chExt cx="86695" cy="139186"/>
          </a:xfrm>
        </p:grpSpPr>
        <p:sp>
          <p:nvSpPr>
            <p:cNvPr id="175" name="Straight Connector 50"/>
            <p:cNvSpPr/>
            <p:nvPr/>
          </p:nvSpPr>
          <p:spPr>
            <a:xfrm flipV="1">
              <a:off x="0" y="2"/>
              <a:ext cx="86696" cy="73782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6" name="Straight Connector 51"/>
            <p:cNvSpPr/>
            <p:nvPr/>
          </p:nvSpPr>
          <p:spPr>
            <a:xfrm>
              <a:off x="-1" y="66971"/>
              <a:ext cx="86694" cy="7221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80" name="Group 47"/>
          <p:cNvGrpSpPr/>
          <p:nvPr/>
        </p:nvGrpSpPr>
        <p:grpSpPr>
          <a:xfrm>
            <a:off x="6781244" y="9145838"/>
            <a:ext cx="86696" cy="139188"/>
            <a:chOff x="0" y="0"/>
            <a:chExt cx="86695" cy="139186"/>
          </a:xfrm>
        </p:grpSpPr>
        <p:sp>
          <p:nvSpPr>
            <p:cNvPr id="178" name="Straight Connector 48"/>
            <p:cNvSpPr/>
            <p:nvPr/>
          </p:nvSpPr>
          <p:spPr>
            <a:xfrm flipH="1">
              <a:off x="0" y="65405"/>
              <a:ext cx="86695" cy="73782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9" name="Straight Connector 49"/>
            <p:cNvSpPr/>
            <p:nvPr/>
          </p:nvSpPr>
          <p:spPr>
            <a:xfrm flipH="1" flipV="1">
              <a:off x="2" y="0"/>
              <a:ext cx="86694" cy="72217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81" name="Title Text"/>
          <p:cNvSpPr txBox="1"/>
          <p:nvPr>
            <p:ph type="title"/>
          </p:nvPr>
        </p:nvSpPr>
        <p:spPr>
          <a:xfrm>
            <a:off x="636861" y="247895"/>
            <a:ext cx="8669867" cy="675243"/>
          </a:xfrm>
          <a:prstGeom prst="rect">
            <a:avLst/>
          </a:prstGeom>
        </p:spPr>
        <p:txBody>
          <a:bodyPr lIns="0" tIns="0" rIns="0" bIns="0"/>
          <a:lstStyle>
            <a:lvl1pPr algn="l" defTabSz="866965">
              <a:defRPr sz="2600">
                <a:latin typeface="Raleway Bold"/>
                <a:ea typeface="Raleway Bold"/>
                <a:cs typeface="Raleway Bold"/>
                <a:sym typeface="Raleway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xfrm>
            <a:off x="11857769" y="8965608"/>
            <a:ext cx="496791" cy="503598"/>
          </a:xfrm>
          <a:prstGeom prst="rect">
            <a:avLst/>
          </a:prstGeom>
        </p:spPr>
        <p:txBody>
          <a:bodyPr lIns="86698" tIns="86698" rIns="86698" bIns="86698" anchor="ctr"/>
          <a:lstStyle>
            <a:lvl1pPr algn="r" defTabSz="866986">
              <a:defRPr sz="2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3" name="Rectangle 5"/>
          <p:cNvSpPr/>
          <p:nvPr/>
        </p:nvSpPr>
        <p:spPr>
          <a:xfrm>
            <a:off x="0" y="-161275"/>
            <a:ext cx="13004801" cy="318090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86698" tIns="86698" rIns="86698" bIns="86698" anchor="ctr"/>
          <a:lstStyle/>
          <a:p>
            <a:pPr defTabSz="866986">
              <a:defRPr b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Date Placeholder 3"/>
          <p:cNvSpPr txBox="1"/>
          <p:nvPr/>
        </p:nvSpPr>
        <p:spPr>
          <a:xfrm>
            <a:off x="650240" y="8965608"/>
            <a:ext cx="3034454" cy="503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6698" tIns="86698" rIns="86698" bIns="86698" anchor="ctr">
            <a:spAutoFit/>
          </a:bodyPr>
          <a:lstStyle>
            <a:lvl1pPr algn="l" defTabSz="866986">
              <a:defRPr b="0" sz="2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AUTOBOT</a:t>
            </a:r>
          </a:p>
        </p:txBody>
      </p:sp>
      <p:sp>
        <p:nvSpPr>
          <p:cNvPr id="191" name="Straight Connector 36"/>
          <p:cNvSpPr/>
          <p:nvPr/>
        </p:nvSpPr>
        <p:spPr>
          <a:xfrm flipH="1" flipV="1">
            <a:off x="568612" y="1451167"/>
            <a:ext cx="11830231" cy="1"/>
          </a:xfrm>
          <a:prstGeom prst="line">
            <a:avLst/>
          </a:prstGeom>
          <a:ln w="12700">
            <a:solidFill>
              <a:srgbClr val="E0E0E0"/>
            </a:solidFill>
          </a:ln>
        </p:spPr>
        <p:txBody>
          <a:bodyPr lIns="86698" tIns="86698" rIns="86698" bIns="86698"/>
          <a:lstStyle/>
          <a:p>
            <a:pPr algn="l" defTabSz="866986">
              <a:defRPr b="0" sz="3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" name="Oval 44"/>
          <p:cNvSpPr/>
          <p:nvPr/>
        </p:nvSpPr>
        <p:spPr>
          <a:xfrm>
            <a:off x="5887778" y="8951210"/>
            <a:ext cx="524987" cy="5249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404040"/>
            </a:solidFill>
          </a:ln>
        </p:spPr>
        <p:txBody>
          <a:bodyPr lIns="86698" tIns="86698" rIns="86698" bIns="86698" anchor="ctr"/>
          <a:lstStyle/>
          <a:p>
            <a:pPr defTabSz="866986">
              <a:defRPr b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3" name="Oval 45"/>
          <p:cNvSpPr/>
          <p:nvPr/>
        </p:nvSpPr>
        <p:spPr>
          <a:xfrm>
            <a:off x="6554690" y="8958621"/>
            <a:ext cx="524987" cy="5249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404040"/>
            </a:solidFill>
          </a:ln>
        </p:spPr>
        <p:txBody>
          <a:bodyPr lIns="86698" tIns="86698" rIns="86698" bIns="86698" anchor="ctr"/>
          <a:lstStyle/>
          <a:p>
            <a:pPr defTabSz="866986">
              <a:defRPr b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96" name="Group 46"/>
          <p:cNvGrpSpPr/>
          <p:nvPr/>
        </p:nvGrpSpPr>
        <p:grpSpPr>
          <a:xfrm>
            <a:off x="6095208" y="9150255"/>
            <a:ext cx="86697" cy="139188"/>
            <a:chOff x="0" y="2"/>
            <a:chExt cx="86695" cy="139186"/>
          </a:xfrm>
        </p:grpSpPr>
        <p:sp>
          <p:nvSpPr>
            <p:cNvPr id="194" name="Straight Connector 50"/>
            <p:cNvSpPr/>
            <p:nvPr/>
          </p:nvSpPr>
          <p:spPr>
            <a:xfrm flipV="1">
              <a:off x="0" y="2"/>
              <a:ext cx="86696" cy="73782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5" name="Straight Connector 51"/>
            <p:cNvSpPr/>
            <p:nvPr/>
          </p:nvSpPr>
          <p:spPr>
            <a:xfrm>
              <a:off x="-1" y="66971"/>
              <a:ext cx="86694" cy="7221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99" name="Group 47"/>
          <p:cNvGrpSpPr/>
          <p:nvPr/>
        </p:nvGrpSpPr>
        <p:grpSpPr>
          <a:xfrm>
            <a:off x="6781244" y="9145838"/>
            <a:ext cx="86696" cy="139188"/>
            <a:chOff x="0" y="0"/>
            <a:chExt cx="86695" cy="139186"/>
          </a:xfrm>
        </p:grpSpPr>
        <p:sp>
          <p:nvSpPr>
            <p:cNvPr id="197" name="Straight Connector 48"/>
            <p:cNvSpPr/>
            <p:nvPr/>
          </p:nvSpPr>
          <p:spPr>
            <a:xfrm flipH="1">
              <a:off x="0" y="65405"/>
              <a:ext cx="86695" cy="73782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8" name="Straight Connector 49"/>
            <p:cNvSpPr/>
            <p:nvPr/>
          </p:nvSpPr>
          <p:spPr>
            <a:xfrm flipH="1" flipV="1">
              <a:off x="2" y="0"/>
              <a:ext cx="86694" cy="72217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00" name="Title Text"/>
          <p:cNvSpPr txBox="1"/>
          <p:nvPr>
            <p:ph type="title"/>
          </p:nvPr>
        </p:nvSpPr>
        <p:spPr>
          <a:xfrm>
            <a:off x="636861" y="247895"/>
            <a:ext cx="8669867" cy="675243"/>
          </a:xfrm>
          <a:prstGeom prst="rect">
            <a:avLst/>
          </a:prstGeom>
        </p:spPr>
        <p:txBody>
          <a:bodyPr lIns="0" tIns="0" rIns="0" bIns="0"/>
          <a:lstStyle>
            <a:lvl1pPr algn="l" defTabSz="866965">
              <a:defRPr sz="2600">
                <a:latin typeface="Raleway Bold"/>
                <a:ea typeface="Raleway Bold"/>
                <a:cs typeface="Raleway Bold"/>
                <a:sym typeface="Raleway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xfrm>
            <a:off x="11857769" y="8965608"/>
            <a:ext cx="496791" cy="503598"/>
          </a:xfrm>
          <a:prstGeom prst="rect">
            <a:avLst/>
          </a:prstGeom>
        </p:spPr>
        <p:txBody>
          <a:bodyPr lIns="86698" tIns="86698" rIns="86698" bIns="86698" anchor="ctr"/>
          <a:lstStyle>
            <a:lvl1pPr algn="r" defTabSz="866986">
              <a:defRPr sz="2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Without footer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Date Placeholder 3"/>
          <p:cNvSpPr txBox="1"/>
          <p:nvPr/>
        </p:nvSpPr>
        <p:spPr>
          <a:xfrm>
            <a:off x="650240" y="8965608"/>
            <a:ext cx="3034454" cy="503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6698" tIns="86698" rIns="86698" bIns="86698" anchor="ctr">
            <a:spAutoFit/>
          </a:bodyPr>
          <a:lstStyle>
            <a:lvl1pPr algn="l" defTabSz="866986">
              <a:defRPr b="0" sz="2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AUTOBOT</a:t>
            </a:r>
          </a:p>
        </p:txBody>
      </p:sp>
      <p:sp>
        <p:nvSpPr>
          <p:cNvPr id="209" name="Straight Connector 36"/>
          <p:cNvSpPr/>
          <p:nvPr/>
        </p:nvSpPr>
        <p:spPr>
          <a:xfrm flipH="1" flipV="1">
            <a:off x="568612" y="1065839"/>
            <a:ext cx="11830231" cy="1"/>
          </a:xfrm>
          <a:prstGeom prst="line">
            <a:avLst/>
          </a:prstGeom>
          <a:ln w="12700">
            <a:solidFill>
              <a:srgbClr val="E0E0E0"/>
            </a:solidFill>
          </a:ln>
        </p:spPr>
        <p:txBody>
          <a:bodyPr lIns="86698" tIns="86698" rIns="86698" bIns="86698"/>
          <a:lstStyle/>
          <a:p>
            <a:pPr algn="l" defTabSz="866986">
              <a:defRPr b="0" sz="3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" name="Oval 44">
            <a:hlinkClick r:id="" invalidUrl="" action="ppaction://hlinkshowjump?jump=previousslide" tgtFrame="" tooltip="" history="1" highlightClick="0" endSnd="0"/>
          </p:cNvPr>
          <p:cNvSpPr/>
          <p:nvPr/>
        </p:nvSpPr>
        <p:spPr>
          <a:xfrm>
            <a:off x="5887778" y="8951210"/>
            <a:ext cx="524987" cy="5249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404040"/>
            </a:solidFill>
          </a:ln>
        </p:spPr>
        <p:txBody>
          <a:bodyPr lIns="86698" tIns="86698" rIns="86698" bIns="86698" anchor="ctr"/>
          <a:lstStyle/>
          <a:p>
            <a:pPr defTabSz="866986">
              <a:defRPr b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1" name="Oval 45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>
            <a:off x="6554690" y="8958621"/>
            <a:ext cx="524987" cy="5249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404040"/>
            </a:solidFill>
          </a:ln>
        </p:spPr>
        <p:txBody>
          <a:bodyPr lIns="86698" tIns="86698" rIns="86698" bIns="86698" anchor="ctr"/>
          <a:lstStyle/>
          <a:p>
            <a:pPr defTabSz="866986">
              <a:defRPr b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14" name="Group 46"/>
          <p:cNvGrpSpPr/>
          <p:nvPr/>
        </p:nvGrpSpPr>
        <p:grpSpPr>
          <a:xfrm>
            <a:off x="6095208" y="9150255"/>
            <a:ext cx="86697" cy="139188"/>
            <a:chOff x="0" y="2"/>
            <a:chExt cx="86695" cy="139186"/>
          </a:xfrm>
        </p:grpSpPr>
        <p:sp>
          <p:nvSpPr>
            <p:cNvPr id="212" name="Straight Connector 50"/>
            <p:cNvSpPr/>
            <p:nvPr/>
          </p:nvSpPr>
          <p:spPr>
            <a:xfrm flipV="1">
              <a:off x="0" y="2"/>
              <a:ext cx="86696" cy="73782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3" name="Straight Connector 51"/>
            <p:cNvSpPr/>
            <p:nvPr/>
          </p:nvSpPr>
          <p:spPr>
            <a:xfrm>
              <a:off x="-1" y="66971"/>
              <a:ext cx="86694" cy="7221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17" name="Group 47"/>
          <p:cNvGrpSpPr/>
          <p:nvPr/>
        </p:nvGrpSpPr>
        <p:grpSpPr>
          <a:xfrm>
            <a:off x="6781244" y="9145838"/>
            <a:ext cx="86696" cy="139188"/>
            <a:chOff x="0" y="0"/>
            <a:chExt cx="86695" cy="139186"/>
          </a:xfrm>
        </p:grpSpPr>
        <p:sp>
          <p:nvSpPr>
            <p:cNvPr id="215" name="Straight Connector 48"/>
            <p:cNvSpPr/>
            <p:nvPr/>
          </p:nvSpPr>
          <p:spPr>
            <a:xfrm flipH="1">
              <a:off x="0" y="65405"/>
              <a:ext cx="86695" cy="73782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6" name="Straight Connector 49"/>
            <p:cNvSpPr/>
            <p:nvPr/>
          </p:nvSpPr>
          <p:spPr>
            <a:xfrm flipH="1" flipV="1">
              <a:off x="2" y="0"/>
              <a:ext cx="86694" cy="72217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18" name="Title Text"/>
          <p:cNvSpPr txBox="1"/>
          <p:nvPr>
            <p:ph type="title"/>
          </p:nvPr>
        </p:nvSpPr>
        <p:spPr>
          <a:xfrm>
            <a:off x="636861" y="247895"/>
            <a:ext cx="8669867" cy="675243"/>
          </a:xfrm>
          <a:prstGeom prst="rect">
            <a:avLst/>
          </a:prstGeom>
        </p:spPr>
        <p:txBody>
          <a:bodyPr lIns="0" tIns="0" rIns="0" bIns="0"/>
          <a:lstStyle>
            <a:lvl1pPr algn="l" defTabSz="866965">
              <a:defRPr sz="2600">
                <a:latin typeface="Raleway Bold"/>
                <a:ea typeface="Raleway Bold"/>
                <a:cs typeface="Raleway Bold"/>
                <a:sym typeface="Raleway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9" name="Slide Number"/>
          <p:cNvSpPr txBox="1"/>
          <p:nvPr>
            <p:ph type="sldNum" sz="quarter" idx="2"/>
          </p:nvPr>
        </p:nvSpPr>
        <p:spPr>
          <a:xfrm>
            <a:off x="11857769" y="8965608"/>
            <a:ext cx="496791" cy="503598"/>
          </a:xfrm>
          <a:prstGeom prst="rect">
            <a:avLst/>
          </a:prstGeom>
        </p:spPr>
        <p:txBody>
          <a:bodyPr lIns="86698" tIns="86698" rIns="86698" bIns="86698" anchor="ctr"/>
          <a:lstStyle>
            <a:lvl1pPr algn="r" defTabSz="866986">
              <a:defRPr sz="2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0" name="Rectangle 4"/>
          <p:cNvSpPr/>
          <p:nvPr/>
        </p:nvSpPr>
        <p:spPr>
          <a:xfrm>
            <a:off x="5293719" y="8363874"/>
            <a:ext cx="2417364" cy="138973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86698" tIns="86698" rIns="86698" bIns="86698" anchor="ctr"/>
          <a:lstStyle/>
          <a:p>
            <a:pPr defTabSz="866986">
              <a:defRPr b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Without footer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ate Placeholder 3"/>
          <p:cNvSpPr txBox="1"/>
          <p:nvPr/>
        </p:nvSpPr>
        <p:spPr>
          <a:xfrm>
            <a:off x="650240" y="8965608"/>
            <a:ext cx="3034454" cy="503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6698" tIns="86698" rIns="86698" bIns="86698" anchor="ctr">
            <a:spAutoFit/>
          </a:bodyPr>
          <a:lstStyle>
            <a:lvl1pPr algn="l" defTabSz="866986">
              <a:defRPr b="0" sz="2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AUTOBOT</a:t>
            </a:r>
          </a:p>
        </p:txBody>
      </p:sp>
      <p:sp>
        <p:nvSpPr>
          <p:cNvPr id="228" name="Straight Connector 36"/>
          <p:cNvSpPr/>
          <p:nvPr/>
        </p:nvSpPr>
        <p:spPr>
          <a:xfrm flipH="1" flipV="1">
            <a:off x="568612" y="1065839"/>
            <a:ext cx="11830231" cy="1"/>
          </a:xfrm>
          <a:prstGeom prst="line">
            <a:avLst/>
          </a:prstGeom>
          <a:ln w="12700">
            <a:solidFill>
              <a:srgbClr val="E0E0E0"/>
            </a:solidFill>
          </a:ln>
        </p:spPr>
        <p:txBody>
          <a:bodyPr lIns="86698" tIns="86698" rIns="86698" bIns="86698"/>
          <a:lstStyle/>
          <a:p>
            <a:pPr algn="l" defTabSz="866986">
              <a:defRPr b="0" sz="3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9" name="Oval 44">
            <a:hlinkClick r:id="" invalidUrl="" action="ppaction://hlinkshowjump?jump=previousslide" tgtFrame="" tooltip="" history="1" highlightClick="0" endSnd="0"/>
          </p:cNvPr>
          <p:cNvSpPr/>
          <p:nvPr/>
        </p:nvSpPr>
        <p:spPr>
          <a:xfrm>
            <a:off x="5887778" y="8951210"/>
            <a:ext cx="524987" cy="5249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404040"/>
            </a:solidFill>
          </a:ln>
        </p:spPr>
        <p:txBody>
          <a:bodyPr lIns="86698" tIns="86698" rIns="86698" bIns="86698" anchor="ctr"/>
          <a:lstStyle/>
          <a:p>
            <a:pPr defTabSz="866986">
              <a:defRPr b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0" name="Oval 45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>
            <a:off x="6554690" y="8958621"/>
            <a:ext cx="524987" cy="5249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404040"/>
            </a:solidFill>
          </a:ln>
        </p:spPr>
        <p:txBody>
          <a:bodyPr lIns="86698" tIns="86698" rIns="86698" bIns="86698" anchor="ctr"/>
          <a:lstStyle/>
          <a:p>
            <a:pPr defTabSz="866986">
              <a:defRPr b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33" name="Group 46"/>
          <p:cNvGrpSpPr/>
          <p:nvPr/>
        </p:nvGrpSpPr>
        <p:grpSpPr>
          <a:xfrm>
            <a:off x="6095208" y="9150255"/>
            <a:ext cx="86697" cy="139188"/>
            <a:chOff x="0" y="2"/>
            <a:chExt cx="86695" cy="139186"/>
          </a:xfrm>
        </p:grpSpPr>
        <p:sp>
          <p:nvSpPr>
            <p:cNvPr id="231" name="Straight Connector 50"/>
            <p:cNvSpPr/>
            <p:nvPr/>
          </p:nvSpPr>
          <p:spPr>
            <a:xfrm flipV="1">
              <a:off x="0" y="2"/>
              <a:ext cx="86696" cy="73782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2" name="Straight Connector 51"/>
            <p:cNvSpPr/>
            <p:nvPr/>
          </p:nvSpPr>
          <p:spPr>
            <a:xfrm>
              <a:off x="-1" y="66971"/>
              <a:ext cx="86694" cy="7221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36" name="Group 47"/>
          <p:cNvGrpSpPr/>
          <p:nvPr/>
        </p:nvGrpSpPr>
        <p:grpSpPr>
          <a:xfrm>
            <a:off x="6781244" y="9145838"/>
            <a:ext cx="86696" cy="139188"/>
            <a:chOff x="0" y="0"/>
            <a:chExt cx="86695" cy="139186"/>
          </a:xfrm>
        </p:grpSpPr>
        <p:sp>
          <p:nvSpPr>
            <p:cNvPr id="234" name="Straight Connector 48"/>
            <p:cNvSpPr/>
            <p:nvPr/>
          </p:nvSpPr>
          <p:spPr>
            <a:xfrm flipH="1">
              <a:off x="0" y="65405"/>
              <a:ext cx="86695" cy="73782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5" name="Straight Connector 49"/>
            <p:cNvSpPr/>
            <p:nvPr/>
          </p:nvSpPr>
          <p:spPr>
            <a:xfrm flipH="1" flipV="1">
              <a:off x="2" y="0"/>
              <a:ext cx="86694" cy="72217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37" name="Slide Number"/>
          <p:cNvSpPr txBox="1"/>
          <p:nvPr>
            <p:ph type="sldNum" sz="quarter" idx="2"/>
          </p:nvPr>
        </p:nvSpPr>
        <p:spPr>
          <a:xfrm>
            <a:off x="11857769" y="8965608"/>
            <a:ext cx="496791" cy="503598"/>
          </a:xfrm>
          <a:prstGeom prst="rect">
            <a:avLst/>
          </a:prstGeom>
        </p:spPr>
        <p:txBody>
          <a:bodyPr lIns="86698" tIns="86698" rIns="86698" bIns="86698" anchor="ctr"/>
          <a:lstStyle>
            <a:lvl1pPr algn="r" defTabSz="866986">
              <a:defRPr sz="2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8" name="Rectangle 4"/>
          <p:cNvSpPr/>
          <p:nvPr/>
        </p:nvSpPr>
        <p:spPr>
          <a:xfrm>
            <a:off x="5293719" y="8363874"/>
            <a:ext cx="2417364" cy="138973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86698" tIns="86698" rIns="86698" bIns="86698" anchor="ctr"/>
          <a:lstStyle/>
          <a:p>
            <a:pPr defTabSz="866986">
              <a:defRPr b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itle 1"/>
          <p:cNvSpPr txBox="1"/>
          <p:nvPr>
            <p:ph type="title"/>
          </p:nvPr>
        </p:nvSpPr>
        <p:spPr>
          <a:xfrm>
            <a:off x="-866987" y="3635899"/>
            <a:ext cx="14738774" cy="2090704"/>
          </a:xfrm>
          <a:prstGeom prst="rect">
            <a:avLst/>
          </a:prstGeom>
        </p:spPr>
        <p:txBody>
          <a:bodyPr/>
          <a:lstStyle/>
          <a:p>
            <a:pPr/>
            <a:r>
              <a:t>SMART INDIA HACKATHON </a:t>
            </a:r>
          </a:p>
          <a:p>
            <a:pPr/>
            <a:r>
              <a:rPr sz="3600">
                <a:latin typeface="Raleway SemiBold"/>
                <a:ea typeface="Raleway SemiBold"/>
                <a:cs typeface="Raleway SemiBold"/>
                <a:sym typeface="Raleway SemiBold"/>
              </a:rPr>
              <a:t>WORLD’S BIGGEST HACKATHON</a:t>
            </a:r>
          </a:p>
        </p:txBody>
      </p:sp>
      <p:sp>
        <p:nvSpPr>
          <p:cNvPr id="248" name="Slide Number Placeholder 3"/>
          <p:cNvSpPr txBox="1"/>
          <p:nvPr>
            <p:ph type="sldNum" sz="quarter" idx="2"/>
          </p:nvPr>
        </p:nvSpPr>
        <p:spPr>
          <a:xfrm>
            <a:off x="12013116" y="8965608"/>
            <a:ext cx="341444" cy="5035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lide Number Placeholder 2"/>
          <p:cNvSpPr txBox="1"/>
          <p:nvPr>
            <p:ph type="sldNum" sz="quarter" idx="2"/>
          </p:nvPr>
        </p:nvSpPr>
        <p:spPr>
          <a:xfrm>
            <a:off x="11857769" y="8965608"/>
            <a:ext cx="496791" cy="5035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03" name="Group 5"/>
          <p:cNvGrpSpPr/>
          <p:nvPr/>
        </p:nvGrpSpPr>
        <p:grpSpPr>
          <a:xfrm>
            <a:off x="978090" y="2058410"/>
            <a:ext cx="3590230" cy="6057187"/>
            <a:chOff x="0" y="0"/>
            <a:chExt cx="3590229" cy="6057185"/>
          </a:xfrm>
        </p:grpSpPr>
        <p:sp>
          <p:nvSpPr>
            <p:cNvPr id="384" name="Freeform 118"/>
            <p:cNvSpPr/>
            <p:nvPr/>
          </p:nvSpPr>
          <p:spPr>
            <a:xfrm>
              <a:off x="1149347" y="0"/>
              <a:ext cx="1248879" cy="2315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16338"/>
                  </a:lnTo>
                  <a:lnTo>
                    <a:pt x="21600" y="0"/>
                  </a:lnTo>
                  <a:lnTo>
                    <a:pt x="246" y="795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DF7E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5" name="Freeform 119"/>
            <p:cNvSpPr/>
            <p:nvPr/>
          </p:nvSpPr>
          <p:spPr>
            <a:xfrm>
              <a:off x="2398225" y="0"/>
              <a:ext cx="1192005" cy="2312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16355"/>
                  </a:lnTo>
                  <a:lnTo>
                    <a:pt x="0" y="0"/>
                  </a:lnTo>
                  <a:lnTo>
                    <a:pt x="21600" y="8144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CA28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6" name="Freeform 120"/>
            <p:cNvSpPr/>
            <p:nvPr/>
          </p:nvSpPr>
          <p:spPr>
            <a:xfrm>
              <a:off x="1136938" y="1738865"/>
              <a:ext cx="2440884" cy="1011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989"/>
                  </a:moveTo>
                  <a:lnTo>
                    <a:pt x="11282" y="21600"/>
                  </a:lnTo>
                  <a:lnTo>
                    <a:pt x="0" y="12039"/>
                  </a:lnTo>
                  <a:lnTo>
                    <a:pt x="11052" y="0"/>
                  </a:lnTo>
                  <a:lnTo>
                    <a:pt x="21600" y="11989"/>
                  </a:lnTo>
                  <a:close/>
                </a:path>
              </a:pathLst>
            </a:custGeom>
            <a:solidFill>
              <a:srgbClr val="DDA700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7" name="Freeform 134"/>
            <p:cNvSpPr/>
            <p:nvPr/>
          </p:nvSpPr>
          <p:spPr>
            <a:xfrm>
              <a:off x="2412444" y="2173097"/>
              <a:ext cx="957395" cy="1647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0077"/>
                  </a:lnTo>
                  <a:lnTo>
                    <a:pt x="0" y="0"/>
                  </a:lnTo>
                  <a:lnTo>
                    <a:pt x="21600" y="540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8" name="Freeform 135"/>
            <p:cNvSpPr/>
            <p:nvPr/>
          </p:nvSpPr>
          <p:spPr>
            <a:xfrm>
              <a:off x="1500075" y="2173098"/>
              <a:ext cx="912369" cy="1635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0223"/>
                  </a:lnTo>
                  <a:lnTo>
                    <a:pt x="21600" y="0"/>
                  </a:lnTo>
                  <a:lnTo>
                    <a:pt x="0" y="4977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DA6A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9" name="Freeform 137"/>
            <p:cNvSpPr/>
            <p:nvPr/>
          </p:nvSpPr>
          <p:spPr>
            <a:xfrm>
              <a:off x="1699138" y="2677865"/>
              <a:ext cx="545053" cy="696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494"/>
                  </a:moveTo>
                  <a:lnTo>
                    <a:pt x="0" y="21600"/>
                  </a:lnTo>
                  <a:lnTo>
                    <a:pt x="21600" y="17265"/>
                  </a:lnTo>
                  <a:lnTo>
                    <a:pt x="21600" y="0"/>
                  </a:lnTo>
                  <a:lnTo>
                    <a:pt x="0" y="7494"/>
                  </a:lnTo>
                  <a:close/>
                  <a:moveTo>
                    <a:pt x="20849" y="1616"/>
                  </a:moveTo>
                  <a:lnTo>
                    <a:pt x="15214" y="9698"/>
                  </a:lnTo>
                  <a:lnTo>
                    <a:pt x="21037" y="16531"/>
                  </a:lnTo>
                  <a:lnTo>
                    <a:pt x="14275" y="10800"/>
                  </a:lnTo>
                  <a:lnTo>
                    <a:pt x="10518" y="14841"/>
                  </a:lnTo>
                  <a:lnTo>
                    <a:pt x="7419" y="12931"/>
                  </a:lnTo>
                  <a:lnTo>
                    <a:pt x="751" y="20057"/>
                  </a:lnTo>
                  <a:lnTo>
                    <a:pt x="5635" y="12196"/>
                  </a:lnTo>
                  <a:lnTo>
                    <a:pt x="751" y="8376"/>
                  </a:lnTo>
                  <a:lnTo>
                    <a:pt x="10237" y="12784"/>
                  </a:lnTo>
                  <a:lnTo>
                    <a:pt x="20849" y="161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0" name="Freeform 136"/>
            <p:cNvSpPr/>
            <p:nvPr/>
          </p:nvSpPr>
          <p:spPr>
            <a:xfrm>
              <a:off x="1500077" y="3688569"/>
              <a:ext cx="1869765" cy="234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818"/>
                  </a:moveTo>
                  <a:lnTo>
                    <a:pt x="13606" y="21600"/>
                  </a:lnTo>
                  <a:lnTo>
                    <a:pt x="21600" y="10909"/>
                  </a:lnTo>
                  <a:lnTo>
                    <a:pt x="10540" y="0"/>
                  </a:lnTo>
                  <a:lnTo>
                    <a:pt x="0" y="9818"/>
                  </a:lnTo>
                  <a:close/>
                </a:path>
              </a:pathLst>
            </a:custGeom>
            <a:solidFill>
              <a:srgbClr val="836200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1" name="Freeform 138"/>
            <p:cNvSpPr/>
            <p:nvPr/>
          </p:nvSpPr>
          <p:spPr>
            <a:xfrm>
              <a:off x="2026170" y="3732420"/>
              <a:ext cx="1357890" cy="2324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7857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1453"/>
                  </a:lnTo>
                  <a:lnTo>
                    <a:pt x="21600" y="17857"/>
                  </a:lnTo>
                  <a:close/>
                </a:path>
              </a:pathLst>
            </a:custGeom>
            <a:solidFill>
              <a:srgbClr val="FFA000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2" name="Freeform 139"/>
            <p:cNvSpPr/>
            <p:nvPr/>
          </p:nvSpPr>
          <p:spPr>
            <a:xfrm>
              <a:off x="751223" y="3732420"/>
              <a:ext cx="1274948" cy="2324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857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161" y="1453"/>
                  </a:lnTo>
                  <a:lnTo>
                    <a:pt x="0" y="17857"/>
                  </a:lnTo>
                  <a:close/>
                </a:path>
              </a:pathLst>
            </a:custGeom>
            <a:solidFill>
              <a:srgbClr val="FFC666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3" name="Freeform 140"/>
            <p:cNvSpPr/>
            <p:nvPr/>
          </p:nvSpPr>
          <p:spPr>
            <a:xfrm>
              <a:off x="2294098" y="4306415"/>
              <a:ext cx="855607" cy="1174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0594" fill="norm" stroke="1" extrusionOk="0">
                  <a:moveTo>
                    <a:pt x="20441" y="14355"/>
                  </a:moveTo>
                  <a:cubicBezTo>
                    <a:pt x="19444" y="13693"/>
                    <a:pt x="18314" y="13552"/>
                    <a:pt x="16919" y="12984"/>
                  </a:cubicBezTo>
                  <a:cubicBezTo>
                    <a:pt x="15456" y="12464"/>
                    <a:pt x="15456" y="12464"/>
                    <a:pt x="15456" y="12464"/>
                  </a:cubicBezTo>
                  <a:cubicBezTo>
                    <a:pt x="15456" y="12464"/>
                    <a:pt x="12798" y="11377"/>
                    <a:pt x="14260" y="10007"/>
                  </a:cubicBezTo>
                  <a:cubicBezTo>
                    <a:pt x="14858" y="9440"/>
                    <a:pt x="15191" y="8447"/>
                    <a:pt x="15456" y="7360"/>
                  </a:cubicBezTo>
                  <a:cubicBezTo>
                    <a:pt x="15789" y="7360"/>
                    <a:pt x="16254" y="6651"/>
                    <a:pt x="16453" y="5706"/>
                  </a:cubicBezTo>
                  <a:cubicBezTo>
                    <a:pt x="16719" y="4949"/>
                    <a:pt x="16387" y="4713"/>
                    <a:pt x="16121" y="4619"/>
                  </a:cubicBezTo>
                  <a:cubicBezTo>
                    <a:pt x="16121" y="4619"/>
                    <a:pt x="16121" y="4619"/>
                    <a:pt x="16121" y="4666"/>
                  </a:cubicBezTo>
                  <a:cubicBezTo>
                    <a:pt x="16121" y="4666"/>
                    <a:pt x="16121" y="4619"/>
                    <a:pt x="16121" y="4619"/>
                  </a:cubicBezTo>
                  <a:cubicBezTo>
                    <a:pt x="16121" y="4619"/>
                    <a:pt x="16121" y="4619"/>
                    <a:pt x="16121" y="4619"/>
                  </a:cubicBezTo>
                  <a:cubicBezTo>
                    <a:pt x="16121" y="4619"/>
                    <a:pt x="16121" y="4571"/>
                    <a:pt x="16121" y="4571"/>
                  </a:cubicBezTo>
                  <a:cubicBezTo>
                    <a:pt x="16121" y="4477"/>
                    <a:pt x="16121" y="4335"/>
                    <a:pt x="16187" y="4240"/>
                  </a:cubicBezTo>
                  <a:cubicBezTo>
                    <a:pt x="16187" y="4193"/>
                    <a:pt x="16187" y="4193"/>
                    <a:pt x="16187" y="4193"/>
                  </a:cubicBezTo>
                  <a:cubicBezTo>
                    <a:pt x="16187" y="4099"/>
                    <a:pt x="16187" y="4004"/>
                    <a:pt x="16187" y="3910"/>
                  </a:cubicBezTo>
                  <a:cubicBezTo>
                    <a:pt x="16187" y="3910"/>
                    <a:pt x="16187" y="3910"/>
                    <a:pt x="16187" y="3910"/>
                  </a:cubicBezTo>
                  <a:cubicBezTo>
                    <a:pt x="16187" y="3910"/>
                    <a:pt x="16187" y="3910"/>
                    <a:pt x="16187" y="3910"/>
                  </a:cubicBezTo>
                  <a:cubicBezTo>
                    <a:pt x="16187" y="3910"/>
                    <a:pt x="16187" y="3862"/>
                    <a:pt x="16187" y="3862"/>
                  </a:cubicBezTo>
                  <a:cubicBezTo>
                    <a:pt x="16187" y="3862"/>
                    <a:pt x="16187" y="3862"/>
                    <a:pt x="16187" y="3862"/>
                  </a:cubicBezTo>
                  <a:cubicBezTo>
                    <a:pt x="16187" y="3862"/>
                    <a:pt x="16187" y="3862"/>
                    <a:pt x="16187" y="3862"/>
                  </a:cubicBezTo>
                  <a:cubicBezTo>
                    <a:pt x="16187" y="3862"/>
                    <a:pt x="16187" y="3862"/>
                    <a:pt x="16187" y="3815"/>
                  </a:cubicBezTo>
                  <a:cubicBezTo>
                    <a:pt x="16187" y="3815"/>
                    <a:pt x="16187" y="3815"/>
                    <a:pt x="16187" y="3815"/>
                  </a:cubicBezTo>
                  <a:cubicBezTo>
                    <a:pt x="16187" y="3815"/>
                    <a:pt x="16187" y="3815"/>
                    <a:pt x="16187" y="3815"/>
                  </a:cubicBezTo>
                  <a:cubicBezTo>
                    <a:pt x="16320" y="3012"/>
                    <a:pt x="16187" y="2303"/>
                    <a:pt x="16055" y="1924"/>
                  </a:cubicBezTo>
                  <a:cubicBezTo>
                    <a:pt x="15191" y="-250"/>
                    <a:pt x="8544" y="-1006"/>
                    <a:pt x="6551" y="1924"/>
                  </a:cubicBezTo>
                  <a:cubicBezTo>
                    <a:pt x="6285" y="2255"/>
                    <a:pt x="6285" y="3012"/>
                    <a:pt x="6418" y="3815"/>
                  </a:cubicBezTo>
                  <a:cubicBezTo>
                    <a:pt x="6418" y="3815"/>
                    <a:pt x="6418" y="3815"/>
                    <a:pt x="6418" y="3815"/>
                  </a:cubicBezTo>
                  <a:cubicBezTo>
                    <a:pt x="6418" y="3815"/>
                    <a:pt x="6418" y="3815"/>
                    <a:pt x="6418" y="3815"/>
                  </a:cubicBezTo>
                  <a:cubicBezTo>
                    <a:pt x="6418" y="3862"/>
                    <a:pt x="6418" y="3862"/>
                    <a:pt x="6418" y="3910"/>
                  </a:cubicBezTo>
                  <a:cubicBezTo>
                    <a:pt x="6418" y="3910"/>
                    <a:pt x="6418" y="3910"/>
                    <a:pt x="6418" y="3910"/>
                  </a:cubicBezTo>
                  <a:cubicBezTo>
                    <a:pt x="6418" y="3910"/>
                    <a:pt x="6418" y="3910"/>
                    <a:pt x="6418" y="3910"/>
                  </a:cubicBezTo>
                  <a:cubicBezTo>
                    <a:pt x="6418" y="3910"/>
                    <a:pt x="6418" y="3910"/>
                    <a:pt x="6418" y="3957"/>
                  </a:cubicBezTo>
                  <a:cubicBezTo>
                    <a:pt x="6418" y="3957"/>
                    <a:pt x="6418" y="3957"/>
                    <a:pt x="6418" y="3957"/>
                  </a:cubicBezTo>
                  <a:cubicBezTo>
                    <a:pt x="6418" y="3957"/>
                    <a:pt x="6418" y="3957"/>
                    <a:pt x="6418" y="3957"/>
                  </a:cubicBezTo>
                  <a:cubicBezTo>
                    <a:pt x="6418" y="3957"/>
                    <a:pt x="6418" y="3957"/>
                    <a:pt x="6418" y="3957"/>
                  </a:cubicBezTo>
                  <a:cubicBezTo>
                    <a:pt x="6484" y="4240"/>
                    <a:pt x="6484" y="4524"/>
                    <a:pt x="6551" y="4808"/>
                  </a:cubicBezTo>
                  <a:cubicBezTo>
                    <a:pt x="6218" y="4855"/>
                    <a:pt x="5886" y="4997"/>
                    <a:pt x="6085" y="5706"/>
                  </a:cubicBezTo>
                  <a:cubicBezTo>
                    <a:pt x="6351" y="6651"/>
                    <a:pt x="6816" y="7360"/>
                    <a:pt x="7149" y="7360"/>
                  </a:cubicBezTo>
                  <a:cubicBezTo>
                    <a:pt x="7348" y="8447"/>
                    <a:pt x="7747" y="9440"/>
                    <a:pt x="8345" y="10007"/>
                  </a:cubicBezTo>
                  <a:cubicBezTo>
                    <a:pt x="9807" y="11377"/>
                    <a:pt x="7215" y="12984"/>
                    <a:pt x="7149" y="12984"/>
                  </a:cubicBezTo>
                  <a:cubicBezTo>
                    <a:pt x="7149" y="12984"/>
                    <a:pt x="1965" y="15442"/>
                    <a:pt x="1034" y="16151"/>
                  </a:cubicBezTo>
                  <a:cubicBezTo>
                    <a:pt x="-295" y="17191"/>
                    <a:pt x="37" y="20594"/>
                    <a:pt x="37" y="20594"/>
                  </a:cubicBezTo>
                  <a:cubicBezTo>
                    <a:pt x="21039" y="17285"/>
                    <a:pt x="21039" y="17285"/>
                    <a:pt x="21039" y="17285"/>
                  </a:cubicBezTo>
                  <a:cubicBezTo>
                    <a:pt x="21039" y="17285"/>
                    <a:pt x="21305" y="14969"/>
                    <a:pt x="20441" y="1435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4" name="Freeform 57"/>
            <p:cNvSpPr/>
            <p:nvPr/>
          </p:nvSpPr>
          <p:spPr>
            <a:xfrm>
              <a:off x="874452" y="2775023"/>
              <a:ext cx="369688" cy="135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842"/>
                  </a:moveTo>
                  <a:lnTo>
                    <a:pt x="21185" y="0"/>
                  </a:lnTo>
                  <a:lnTo>
                    <a:pt x="21600" y="3411"/>
                  </a:lnTo>
                  <a:lnTo>
                    <a:pt x="2492" y="21600"/>
                  </a:lnTo>
                  <a:lnTo>
                    <a:pt x="0" y="2084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5" name="Freeform 141"/>
            <p:cNvSpPr/>
            <p:nvPr/>
          </p:nvSpPr>
          <p:spPr>
            <a:xfrm>
              <a:off x="109010" y="1447941"/>
              <a:ext cx="1196744" cy="4348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87" y="0"/>
                  </a:moveTo>
                  <a:lnTo>
                    <a:pt x="21600" y="0"/>
                  </a:lnTo>
                  <a:lnTo>
                    <a:pt x="770" y="21553"/>
                  </a:lnTo>
                  <a:lnTo>
                    <a:pt x="0" y="21600"/>
                  </a:lnTo>
                  <a:lnTo>
                    <a:pt x="20787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6" name="Freeform 142"/>
            <p:cNvSpPr/>
            <p:nvPr/>
          </p:nvSpPr>
          <p:spPr>
            <a:xfrm>
              <a:off x="1116170" y="1805780"/>
              <a:ext cx="355469" cy="18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168" y="3695"/>
                  </a:lnTo>
                  <a:lnTo>
                    <a:pt x="3024" y="21316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7" name="Freeform 143"/>
            <p:cNvSpPr/>
            <p:nvPr/>
          </p:nvSpPr>
          <p:spPr>
            <a:xfrm>
              <a:off x="1002420" y="2244191"/>
              <a:ext cx="362578" cy="184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323"/>
                  </a:moveTo>
                  <a:lnTo>
                    <a:pt x="21600" y="0"/>
                  </a:lnTo>
                  <a:lnTo>
                    <a:pt x="21176" y="4431"/>
                  </a:lnTo>
                  <a:lnTo>
                    <a:pt x="2682" y="21600"/>
                  </a:lnTo>
                  <a:lnTo>
                    <a:pt x="0" y="2132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8" name="Freeform 144"/>
            <p:cNvSpPr/>
            <p:nvPr/>
          </p:nvSpPr>
          <p:spPr>
            <a:xfrm>
              <a:off x="755962" y="3253721"/>
              <a:ext cx="386276" cy="9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546"/>
                  </a:moveTo>
                  <a:lnTo>
                    <a:pt x="21070" y="0"/>
                  </a:lnTo>
                  <a:lnTo>
                    <a:pt x="21600" y="5268"/>
                  </a:lnTo>
                  <a:lnTo>
                    <a:pt x="2518" y="21600"/>
                  </a:lnTo>
                  <a:lnTo>
                    <a:pt x="0" y="2054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9" name="Freeform 146"/>
            <p:cNvSpPr/>
            <p:nvPr/>
          </p:nvSpPr>
          <p:spPr>
            <a:xfrm>
              <a:off x="388645" y="4734842"/>
              <a:ext cx="388648" cy="35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546" y="21600"/>
                  </a:lnTo>
                  <a:lnTo>
                    <a:pt x="21600" y="17280"/>
                  </a:lnTo>
                  <a:lnTo>
                    <a:pt x="2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D1D1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0" name="Freeform 147"/>
            <p:cNvSpPr/>
            <p:nvPr/>
          </p:nvSpPr>
          <p:spPr>
            <a:xfrm>
              <a:off x="251197" y="5249085"/>
              <a:ext cx="376796" cy="75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328" y="21600"/>
                  </a:lnTo>
                  <a:lnTo>
                    <a:pt x="21600" y="17550"/>
                  </a:lnTo>
                  <a:lnTo>
                    <a:pt x="25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D1D1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1" name="Freeform 148"/>
            <p:cNvSpPr/>
            <p:nvPr/>
          </p:nvSpPr>
          <p:spPr>
            <a:xfrm>
              <a:off x="-1" y="1182524"/>
              <a:ext cx="1727578" cy="4798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11" y="555"/>
                  </a:moveTo>
                  <a:lnTo>
                    <a:pt x="18874" y="2123"/>
                  </a:lnTo>
                  <a:lnTo>
                    <a:pt x="14489" y="2944"/>
                  </a:lnTo>
                  <a:lnTo>
                    <a:pt x="15763" y="1195"/>
                  </a:lnTo>
                  <a:lnTo>
                    <a:pt x="14370" y="1675"/>
                  </a:lnTo>
                  <a:lnTo>
                    <a:pt x="0" y="20565"/>
                  </a:lnTo>
                  <a:lnTo>
                    <a:pt x="1363" y="20768"/>
                  </a:lnTo>
                  <a:lnTo>
                    <a:pt x="2756" y="18869"/>
                  </a:lnTo>
                  <a:lnTo>
                    <a:pt x="7348" y="19317"/>
                  </a:lnTo>
                  <a:lnTo>
                    <a:pt x="6015" y="21344"/>
                  </a:lnTo>
                  <a:lnTo>
                    <a:pt x="7970" y="21600"/>
                  </a:lnTo>
                  <a:lnTo>
                    <a:pt x="21600" y="0"/>
                  </a:lnTo>
                  <a:lnTo>
                    <a:pt x="19911" y="555"/>
                  </a:lnTo>
                  <a:close/>
                  <a:moveTo>
                    <a:pt x="18400" y="2805"/>
                  </a:moveTo>
                  <a:lnTo>
                    <a:pt x="17541" y="4096"/>
                  </a:lnTo>
                  <a:lnTo>
                    <a:pt x="12978" y="4928"/>
                  </a:lnTo>
                  <a:lnTo>
                    <a:pt x="13956" y="3605"/>
                  </a:lnTo>
                  <a:lnTo>
                    <a:pt x="18400" y="2805"/>
                  </a:lnTo>
                  <a:close/>
                  <a:moveTo>
                    <a:pt x="6519" y="13760"/>
                  </a:moveTo>
                  <a:lnTo>
                    <a:pt x="7852" y="11947"/>
                  </a:lnTo>
                  <a:lnTo>
                    <a:pt x="12415" y="11733"/>
                  </a:lnTo>
                  <a:lnTo>
                    <a:pt x="11141" y="13675"/>
                  </a:lnTo>
                  <a:lnTo>
                    <a:pt x="6519" y="13760"/>
                  </a:lnTo>
                  <a:close/>
                  <a:moveTo>
                    <a:pt x="10696" y="14336"/>
                  </a:moveTo>
                  <a:lnTo>
                    <a:pt x="9481" y="16149"/>
                  </a:lnTo>
                  <a:lnTo>
                    <a:pt x="4859" y="15989"/>
                  </a:lnTo>
                  <a:lnTo>
                    <a:pt x="6104" y="14325"/>
                  </a:lnTo>
                  <a:lnTo>
                    <a:pt x="10696" y="14336"/>
                  </a:lnTo>
                  <a:close/>
                  <a:moveTo>
                    <a:pt x="8296" y="11349"/>
                  </a:moveTo>
                  <a:lnTo>
                    <a:pt x="9481" y="9739"/>
                  </a:lnTo>
                  <a:lnTo>
                    <a:pt x="14015" y="9355"/>
                  </a:lnTo>
                  <a:lnTo>
                    <a:pt x="12859" y="11072"/>
                  </a:lnTo>
                  <a:lnTo>
                    <a:pt x="8296" y="11349"/>
                  </a:lnTo>
                  <a:close/>
                  <a:moveTo>
                    <a:pt x="9926" y="9120"/>
                  </a:moveTo>
                  <a:lnTo>
                    <a:pt x="10933" y="7755"/>
                  </a:lnTo>
                  <a:lnTo>
                    <a:pt x="15496" y="7168"/>
                  </a:lnTo>
                  <a:lnTo>
                    <a:pt x="14430" y="8683"/>
                  </a:lnTo>
                  <a:lnTo>
                    <a:pt x="9926" y="9120"/>
                  </a:lnTo>
                  <a:close/>
                  <a:moveTo>
                    <a:pt x="11437" y="7072"/>
                  </a:moveTo>
                  <a:lnTo>
                    <a:pt x="12533" y="5600"/>
                  </a:lnTo>
                  <a:lnTo>
                    <a:pt x="17067" y="4779"/>
                  </a:lnTo>
                  <a:lnTo>
                    <a:pt x="15970" y="6421"/>
                  </a:lnTo>
                  <a:lnTo>
                    <a:pt x="11437" y="7072"/>
                  </a:lnTo>
                  <a:close/>
                  <a:moveTo>
                    <a:pt x="7793" y="18645"/>
                  </a:moveTo>
                  <a:lnTo>
                    <a:pt x="3170" y="18304"/>
                  </a:lnTo>
                  <a:lnTo>
                    <a:pt x="4415" y="16619"/>
                  </a:lnTo>
                  <a:lnTo>
                    <a:pt x="9007" y="16811"/>
                  </a:lnTo>
                  <a:lnTo>
                    <a:pt x="7793" y="1864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2" name="Freeform 149"/>
            <p:cNvSpPr/>
            <p:nvPr/>
          </p:nvSpPr>
          <p:spPr>
            <a:xfrm>
              <a:off x="625624" y="1182524"/>
              <a:ext cx="1132761" cy="4798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41" y="0"/>
                  </a:moveTo>
                  <a:lnTo>
                    <a:pt x="21600" y="0"/>
                  </a:lnTo>
                  <a:lnTo>
                    <a:pt x="1536" y="21515"/>
                  </a:lnTo>
                  <a:lnTo>
                    <a:pt x="0" y="21600"/>
                  </a:lnTo>
                  <a:lnTo>
                    <a:pt x="20741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404" name="Rectangle 179"/>
          <p:cNvSpPr txBox="1"/>
          <p:nvPr/>
        </p:nvSpPr>
        <p:spPr>
          <a:xfrm>
            <a:off x="5711592" y="4466251"/>
            <a:ext cx="6275341" cy="821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698" tIns="86698" rIns="86698" bIns="86698">
            <a:spAutoFit/>
          </a:bodyPr>
          <a:lstStyle>
            <a:lvl1pPr algn="l" defTabSz="866986">
              <a:defRPr b="0" sz="4400">
                <a:latin typeface="Raleway Bold"/>
                <a:ea typeface="Raleway Bold"/>
                <a:cs typeface="Raleway Bold"/>
                <a:sym typeface="Raleway Bold"/>
              </a:defRPr>
            </a:lvl1pPr>
          </a:lstStyle>
          <a:p>
            <a:pPr/>
            <a:r>
              <a:t>ENTITY RELATIONSHIP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lide Number Placeholder 3"/>
          <p:cNvSpPr txBox="1"/>
          <p:nvPr>
            <p:ph type="sldNum" sz="quarter" idx="2"/>
          </p:nvPr>
        </p:nvSpPr>
        <p:spPr>
          <a:xfrm>
            <a:off x="11857769" y="8965608"/>
            <a:ext cx="496791" cy="5035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7" name="AutoBot.png" descr="AutoB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3482" y="-887641"/>
            <a:ext cx="14227081" cy="113496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lide Number Placeholder 2"/>
          <p:cNvSpPr txBox="1"/>
          <p:nvPr>
            <p:ph type="sldNum" sz="quarter" idx="2"/>
          </p:nvPr>
        </p:nvSpPr>
        <p:spPr>
          <a:xfrm>
            <a:off x="11857769" y="8965608"/>
            <a:ext cx="496791" cy="5035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0" name="Freeform 2627"/>
          <p:cNvSpPr/>
          <p:nvPr/>
        </p:nvSpPr>
        <p:spPr>
          <a:xfrm rot="16200000">
            <a:off x="7136545" y="4770923"/>
            <a:ext cx="2441412" cy="3163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581" y="21600"/>
                </a:moveTo>
                <a:cubicBezTo>
                  <a:pt x="9132" y="21600"/>
                  <a:pt x="7919" y="20768"/>
                  <a:pt x="7919" y="19781"/>
                </a:cubicBezTo>
                <a:cubicBezTo>
                  <a:pt x="7919" y="19261"/>
                  <a:pt x="8593" y="18221"/>
                  <a:pt x="8593" y="18195"/>
                </a:cubicBezTo>
                <a:cubicBezTo>
                  <a:pt x="8795" y="17909"/>
                  <a:pt x="8795" y="17597"/>
                  <a:pt x="8627" y="17389"/>
                </a:cubicBezTo>
                <a:cubicBezTo>
                  <a:pt x="8458" y="17129"/>
                  <a:pt x="8121" y="16999"/>
                  <a:pt x="7649" y="16947"/>
                </a:cubicBezTo>
                <a:cubicBezTo>
                  <a:pt x="7649" y="16947"/>
                  <a:pt x="7649" y="16947"/>
                  <a:pt x="7649" y="16947"/>
                </a:cubicBezTo>
                <a:cubicBezTo>
                  <a:pt x="7616" y="16947"/>
                  <a:pt x="7548" y="16947"/>
                  <a:pt x="7447" y="16947"/>
                </a:cubicBezTo>
                <a:cubicBezTo>
                  <a:pt x="1146" y="16947"/>
                  <a:pt x="1146" y="16947"/>
                  <a:pt x="1146" y="16947"/>
                </a:cubicBezTo>
                <a:cubicBezTo>
                  <a:pt x="0" y="16947"/>
                  <a:pt x="0" y="16947"/>
                  <a:pt x="0" y="16947"/>
                </a:cubicBezTo>
                <a:cubicBezTo>
                  <a:pt x="0" y="10683"/>
                  <a:pt x="0" y="10683"/>
                  <a:pt x="0" y="10683"/>
                </a:cubicBezTo>
                <a:cubicBezTo>
                  <a:pt x="0" y="10631"/>
                  <a:pt x="0" y="10605"/>
                  <a:pt x="0" y="10579"/>
                </a:cubicBezTo>
                <a:cubicBezTo>
                  <a:pt x="0" y="10579"/>
                  <a:pt x="0" y="10579"/>
                  <a:pt x="0" y="10579"/>
                </a:cubicBezTo>
                <a:cubicBezTo>
                  <a:pt x="34" y="10085"/>
                  <a:pt x="371" y="9773"/>
                  <a:pt x="876" y="9773"/>
                </a:cubicBezTo>
                <a:cubicBezTo>
                  <a:pt x="1045" y="9773"/>
                  <a:pt x="1247" y="9799"/>
                  <a:pt x="1415" y="9877"/>
                </a:cubicBezTo>
                <a:cubicBezTo>
                  <a:pt x="1483" y="9903"/>
                  <a:pt x="2831" y="10397"/>
                  <a:pt x="3538" y="10397"/>
                </a:cubicBezTo>
                <a:cubicBezTo>
                  <a:pt x="4886" y="10397"/>
                  <a:pt x="5998" y="9435"/>
                  <a:pt x="5998" y="8266"/>
                </a:cubicBezTo>
                <a:cubicBezTo>
                  <a:pt x="5998" y="7096"/>
                  <a:pt x="4886" y="6134"/>
                  <a:pt x="3538" y="6134"/>
                </a:cubicBezTo>
                <a:cubicBezTo>
                  <a:pt x="2831" y="6134"/>
                  <a:pt x="1483" y="6628"/>
                  <a:pt x="1415" y="6654"/>
                </a:cubicBezTo>
                <a:cubicBezTo>
                  <a:pt x="1247" y="6732"/>
                  <a:pt x="1045" y="6758"/>
                  <a:pt x="876" y="6758"/>
                </a:cubicBezTo>
                <a:cubicBezTo>
                  <a:pt x="371" y="6758"/>
                  <a:pt x="34" y="6446"/>
                  <a:pt x="0" y="5952"/>
                </a:cubicBezTo>
                <a:cubicBezTo>
                  <a:pt x="0" y="5822"/>
                  <a:pt x="0" y="5822"/>
                  <a:pt x="0" y="5822"/>
                </a:cubicBezTo>
                <a:cubicBezTo>
                  <a:pt x="0" y="0"/>
                  <a:pt x="0" y="0"/>
                  <a:pt x="0" y="0"/>
                </a:cubicBezTo>
                <a:cubicBezTo>
                  <a:pt x="13479" y="0"/>
                  <a:pt x="13479" y="0"/>
                  <a:pt x="13479" y="0"/>
                </a:cubicBezTo>
                <a:cubicBezTo>
                  <a:pt x="13479" y="0"/>
                  <a:pt x="13479" y="0"/>
                  <a:pt x="13479" y="0"/>
                </a:cubicBezTo>
                <a:cubicBezTo>
                  <a:pt x="13513" y="0"/>
                  <a:pt x="13580" y="0"/>
                  <a:pt x="13715" y="0"/>
                </a:cubicBezTo>
                <a:cubicBezTo>
                  <a:pt x="20387" y="0"/>
                  <a:pt x="20387" y="0"/>
                  <a:pt x="20387" y="0"/>
                </a:cubicBezTo>
                <a:cubicBezTo>
                  <a:pt x="20454" y="0"/>
                  <a:pt x="20454" y="0"/>
                  <a:pt x="20454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5822"/>
                  <a:pt x="21600" y="5822"/>
                  <a:pt x="21600" y="5822"/>
                </a:cubicBezTo>
                <a:cubicBezTo>
                  <a:pt x="21600" y="5952"/>
                  <a:pt x="21600" y="5952"/>
                  <a:pt x="21600" y="5952"/>
                </a:cubicBezTo>
                <a:cubicBezTo>
                  <a:pt x="21566" y="6446"/>
                  <a:pt x="21196" y="6758"/>
                  <a:pt x="20690" y="6758"/>
                </a:cubicBezTo>
                <a:cubicBezTo>
                  <a:pt x="20522" y="6758"/>
                  <a:pt x="20353" y="6732"/>
                  <a:pt x="20151" y="6654"/>
                </a:cubicBezTo>
                <a:cubicBezTo>
                  <a:pt x="20117" y="6628"/>
                  <a:pt x="18769" y="6134"/>
                  <a:pt x="18062" y="6134"/>
                </a:cubicBezTo>
                <a:cubicBezTo>
                  <a:pt x="16680" y="6134"/>
                  <a:pt x="15568" y="7096"/>
                  <a:pt x="15568" y="8266"/>
                </a:cubicBezTo>
                <a:cubicBezTo>
                  <a:pt x="15568" y="9435"/>
                  <a:pt x="16680" y="10397"/>
                  <a:pt x="18062" y="10397"/>
                </a:cubicBezTo>
                <a:cubicBezTo>
                  <a:pt x="18769" y="10397"/>
                  <a:pt x="20117" y="9903"/>
                  <a:pt x="20151" y="9877"/>
                </a:cubicBezTo>
                <a:cubicBezTo>
                  <a:pt x="20353" y="9799"/>
                  <a:pt x="20522" y="9773"/>
                  <a:pt x="20690" y="9773"/>
                </a:cubicBezTo>
                <a:cubicBezTo>
                  <a:pt x="21196" y="9773"/>
                  <a:pt x="21566" y="10085"/>
                  <a:pt x="21600" y="10579"/>
                </a:cubicBezTo>
                <a:cubicBezTo>
                  <a:pt x="21600" y="10579"/>
                  <a:pt x="21600" y="10579"/>
                  <a:pt x="21600" y="10579"/>
                </a:cubicBezTo>
                <a:cubicBezTo>
                  <a:pt x="21600" y="10605"/>
                  <a:pt x="21600" y="10657"/>
                  <a:pt x="21600" y="10683"/>
                </a:cubicBezTo>
                <a:cubicBezTo>
                  <a:pt x="21600" y="16947"/>
                  <a:pt x="21600" y="16947"/>
                  <a:pt x="21600" y="16947"/>
                </a:cubicBezTo>
                <a:cubicBezTo>
                  <a:pt x="21600" y="16947"/>
                  <a:pt x="20320" y="16947"/>
                  <a:pt x="20252" y="16947"/>
                </a:cubicBezTo>
                <a:cubicBezTo>
                  <a:pt x="17118" y="16947"/>
                  <a:pt x="17118" y="16947"/>
                  <a:pt x="17118" y="16947"/>
                </a:cubicBezTo>
                <a:cubicBezTo>
                  <a:pt x="17051" y="16947"/>
                  <a:pt x="17051" y="16947"/>
                  <a:pt x="17051" y="16947"/>
                </a:cubicBezTo>
                <a:cubicBezTo>
                  <a:pt x="13715" y="16947"/>
                  <a:pt x="13715" y="16947"/>
                  <a:pt x="13715" y="16947"/>
                </a:cubicBezTo>
                <a:cubicBezTo>
                  <a:pt x="13580" y="16947"/>
                  <a:pt x="13580" y="16947"/>
                  <a:pt x="13580" y="16947"/>
                </a:cubicBezTo>
                <a:cubicBezTo>
                  <a:pt x="13075" y="16973"/>
                  <a:pt x="12704" y="17129"/>
                  <a:pt x="12502" y="17389"/>
                </a:cubicBezTo>
                <a:cubicBezTo>
                  <a:pt x="12333" y="17597"/>
                  <a:pt x="12333" y="17909"/>
                  <a:pt x="12535" y="18195"/>
                </a:cubicBezTo>
                <a:cubicBezTo>
                  <a:pt x="12535" y="18221"/>
                  <a:pt x="13209" y="19261"/>
                  <a:pt x="13209" y="19781"/>
                </a:cubicBezTo>
                <a:cubicBezTo>
                  <a:pt x="13209" y="20768"/>
                  <a:pt x="12030" y="21600"/>
                  <a:pt x="10581" y="21600"/>
                </a:cubicBezTo>
                <a:close/>
              </a:path>
            </a:pathLst>
          </a:custGeom>
          <a:solidFill>
            <a:srgbClr val="FFCA28"/>
          </a:solidFill>
          <a:ln w="12700">
            <a:miter lim="400000"/>
          </a:ln>
        </p:spPr>
        <p:txBody>
          <a:bodyPr lIns="86698" tIns="86698" rIns="86698" bIns="86698"/>
          <a:lstStyle/>
          <a:p>
            <a:pPr algn="l" defTabSz="866986">
              <a:defRPr b="0" sz="3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1" name="Freeform 2629"/>
          <p:cNvSpPr/>
          <p:nvPr/>
        </p:nvSpPr>
        <p:spPr>
          <a:xfrm rot="16200000">
            <a:off x="8930943" y="2290892"/>
            <a:ext cx="3844248" cy="3151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1" y="21600"/>
                </a:moveTo>
                <a:cubicBezTo>
                  <a:pt x="10040" y="21600"/>
                  <a:pt x="9291" y="20765"/>
                  <a:pt x="9291" y="19774"/>
                </a:cubicBezTo>
                <a:cubicBezTo>
                  <a:pt x="9291" y="19252"/>
                  <a:pt x="9719" y="18209"/>
                  <a:pt x="9719" y="18183"/>
                </a:cubicBezTo>
                <a:cubicBezTo>
                  <a:pt x="9847" y="17896"/>
                  <a:pt x="9847" y="17583"/>
                  <a:pt x="9740" y="17374"/>
                </a:cubicBezTo>
                <a:cubicBezTo>
                  <a:pt x="9633" y="17113"/>
                  <a:pt x="9398" y="16983"/>
                  <a:pt x="9120" y="16930"/>
                </a:cubicBezTo>
                <a:cubicBezTo>
                  <a:pt x="9120" y="16930"/>
                  <a:pt x="9120" y="16930"/>
                  <a:pt x="9120" y="16930"/>
                </a:cubicBezTo>
                <a:cubicBezTo>
                  <a:pt x="9098" y="16930"/>
                  <a:pt x="9034" y="16930"/>
                  <a:pt x="8991" y="16930"/>
                </a:cubicBezTo>
                <a:cubicBezTo>
                  <a:pt x="3811" y="16930"/>
                  <a:pt x="3811" y="16930"/>
                  <a:pt x="3811" y="16930"/>
                </a:cubicBezTo>
                <a:cubicBezTo>
                  <a:pt x="3811" y="16696"/>
                  <a:pt x="3811" y="15757"/>
                  <a:pt x="3811" y="15678"/>
                </a:cubicBezTo>
                <a:cubicBezTo>
                  <a:pt x="3811" y="13278"/>
                  <a:pt x="3811" y="13278"/>
                  <a:pt x="3811" y="13278"/>
                </a:cubicBezTo>
                <a:cubicBezTo>
                  <a:pt x="3811" y="13226"/>
                  <a:pt x="3811" y="13226"/>
                  <a:pt x="3811" y="13226"/>
                </a:cubicBezTo>
                <a:cubicBezTo>
                  <a:pt x="3811" y="10643"/>
                  <a:pt x="3811" y="10643"/>
                  <a:pt x="3811" y="10643"/>
                </a:cubicBezTo>
                <a:cubicBezTo>
                  <a:pt x="3811" y="10539"/>
                  <a:pt x="3811" y="10539"/>
                  <a:pt x="3811" y="10539"/>
                </a:cubicBezTo>
                <a:cubicBezTo>
                  <a:pt x="3789" y="9965"/>
                  <a:pt x="3532" y="9600"/>
                  <a:pt x="3168" y="9600"/>
                </a:cubicBezTo>
                <a:cubicBezTo>
                  <a:pt x="3040" y="9600"/>
                  <a:pt x="2911" y="9652"/>
                  <a:pt x="2783" y="9730"/>
                </a:cubicBezTo>
                <a:cubicBezTo>
                  <a:pt x="2783" y="9730"/>
                  <a:pt x="1905" y="10252"/>
                  <a:pt x="1477" y="10252"/>
                </a:cubicBezTo>
                <a:cubicBezTo>
                  <a:pt x="664" y="10252"/>
                  <a:pt x="0" y="9339"/>
                  <a:pt x="0" y="8191"/>
                </a:cubicBezTo>
                <a:cubicBezTo>
                  <a:pt x="0" y="7070"/>
                  <a:pt x="664" y="6157"/>
                  <a:pt x="1477" y="6157"/>
                </a:cubicBezTo>
                <a:cubicBezTo>
                  <a:pt x="1905" y="6157"/>
                  <a:pt x="2783" y="6678"/>
                  <a:pt x="2783" y="6678"/>
                </a:cubicBezTo>
                <a:cubicBezTo>
                  <a:pt x="2911" y="6757"/>
                  <a:pt x="3040" y="6809"/>
                  <a:pt x="3168" y="6809"/>
                </a:cubicBezTo>
                <a:cubicBezTo>
                  <a:pt x="3511" y="6809"/>
                  <a:pt x="3768" y="6470"/>
                  <a:pt x="3811" y="5948"/>
                </a:cubicBezTo>
                <a:cubicBezTo>
                  <a:pt x="3832" y="5948"/>
                  <a:pt x="3832" y="5948"/>
                  <a:pt x="3832" y="5948"/>
                </a:cubicBezTo>
                <a:cubicBezTo>
                  <a:pt x="3811" y="5896"/>
                  <a:pt x="3811" y="5843"/>
                  <a:pt x="3811" y="5765"/>
                </a:cubicBezTo>
                <a:cubicBezTo>
                  <a:pt x="3811" y="913"/>
                  <a:pt x="3811" y="913"/>
                  <a:pt x="3811" y="913"/>
                </a:cubicBezTo>
                <a:cubicBezTo>
                  <a:pt x="3811" y="0"/>
                  <a:pt x="3811" y="0"/>
                  <a:pt x="3811" y="0"/>
                </a:cubicBezTo>
                <a:cubicBezTo>
                  <a:pt x="8991" y="0"/>
                  <a:pt x="8991" y="0"/>
                  <a:pt x="8991" y="0"/>
                </a:cubicBezTo>
                <a:cubicBezTo>
                  <a:pt x="9012" y="0"/>
                  <a:pt x="9034" y="0"/>
                  <a:pt x="9055" y="0"/>
                </a:cubicBezTo>
                <a:cubicBezTo>
                  <a:pt x="9055" y="0"/>
                  <a:pt x="9055" y="0"/>
                  <a:pt x="9055" y="0"/>
                </a:cubicBezTo>
                <a:cubicBezTo>
                  <a:pt x="9355" y="26"/>
                  <a:pt x="9569" y="157"/>
                  <a:pt x="9676" y="391"/>
                </a:cubicBezTo>
                <a:cubicBezTo>
                  <a:pt x="9762" y="600"/>
                  <a:pt x="9762" y="835"/>
                  <a:pt x="9655" y="1122"/>
                </a:cubicBezTo>
                <a:cubicBezTo>
                  <a:pt x="9633" y="1174"/>
                  <a:pt x="9205" y="2191"/>
                  <a:pt x="9205" y="2739"/>
                </a:cubicBezTo>
                <a:cubicBezTo>
                  <a:pt x="9205" y="3809"/>
                  <a:pt x="9997" y="4670"/>
                  <a:pt x="10961" y="4670"/>
                </a:cubicBezTo>
                <a:cubicBezTo>
                  <a:pt x="11945" y="4670"/>
                  <a:pt x="12737" y="3809"/>
                  <a:pt x="12737" y="2739"/>
                </a:cubicBezTo>
                <a:cubicBezTo>
                  <a:pt x="12737" y="2191"/>
                  <a:pt x="12309" y="1174"/>
                  <a:pt x="12288" y="1122"/>
                </a:cubicBezTo>
                <a:cubicBezTo>
                  <a:pt x="12181" y="835"/>
                  <a:pt x="12181" y="600"/>
                  <a:pt x="12266" y="391"/>
                </a:cubicBezTo>
                <a:cubicBezTo>
                  <a:pt x="12373" y="157"/>
                  <a:pt x="12588" y="26"/>
                  <a:pt x="12887" y="0"/>
                </a:cubicBezTo>
                <a:cubicBezTo>
                  <a:pt x="12973" y="0"/>
                  <a:pt x="12973" y="0"/>
                  <a:pt x="12973" y="0"/>
                </a:cubicBezTo>
                <a:cubicBezTo>
                  <a:pt x="17768" y="0"/>
                  <a:pt x="17768" y="0"/>
                  <a:pt x="17768" y="0"/>
                </a:cubicBezTo>
                <a:cubicBezTo>
                  <a:pt x="17768" y="5765"/>
                  <a:pt x="17768" y="5765"/>
                  <a:pt x="17768" y="5765"/>
                </a:cubicBezTo>
                <a:cubicBezTo>
                  <a:pt x="17768" y="5870"/>
                  <a:pt x="17768" y="5870"/>
                  <a:pt x="17768" y="5870"/>
                </a:cubicBezTo>
                <a:cubicBezTo>
                  <a:pt x="17811" y="6443"/>
                  <a:pt x="18068" y="6809"/>
                  <a:pt x="18432" y="6809"/>
                </a:cubicBezTo>
                <a:cubicBezTo>
                  <a:pt x="18539" y="6809"/>
                  <a:pt x="18667" y="6757"/>
                  <a:pt x="18796" y="6678"/>
                </a:cubicBezTo>
                <a:cubicBezTo>
                  <a:pt x="18817" y="6678"/>
                  <a:pt x="19673" y="6157"/>
                  <a:pt x="20101" y="6157"/>
                </a:cubicBezTo>
                <a:cubicBezTo>
                  <a:pt x="20936" y="6157"/>
                  <a:pt x="21600" y="7070"/>
                  <a:pt x="21600" y="8191"/>
                </a:cubicBezTo>
                <a:cubicBezTo>
                  <a:pt x="21600" y="9339"/>
                  <a:pt x="20936" y="10252"/>
                  <a:pt x="20101" y="10252"/>
                </a:cubicBezTo>
                <a:cubicBezTo>
                  <a:pt x="19673" y="10252"/>
                  <a:pt x="18817" y="9730"/>
                  <a:pt x="18796" y="9730"/>
                </a:cubicBezTo>
                <a:cubicBezTo>
                  <a:pt x="18667" y="9652"/>
                  <a:pt x="18539" y="9600"/>
                  <a:pt x="18432" y="9600"/>
                </a:cubicBezTo>
                <a:cubicBezTo>
                  <a:pt x="18068" y="9600"/>
                  <a:pt x="17811" y="9939"/>
                  <a:pt x="17768" y="10461"/>
                </a:cubicBezTo>
                <a:cubicBezTo>
                  <a:pt x="17768" y="10461"/>
                  <a:pt x="17768" y="10461"/>
                  <a:pt x="17768" y="10461"/>
                </a:cubicBezTo>
                <a:cubicBezTo>
                  <a:pt x="17768" y="10487"/>
                  <a:pt x="17768" y="10539"/>
                  <a:pt x="17768" y="10617"/>
                </a:cubicBezTo>
                <a:cubicBezTo>
                  <a:pt x="17768" y="15809"/>
                  <a:pt x="17768" y="15809"/>
                  <a:pt x="17768" y="15809"/>
                </a:cubicBezTo>
                <a:cubicBezTo>
                  <a:pt x="17768" y="15861"/>
                  <a:pt x="17768" y="15861"/>
                  <a:pt x="17768" y="15861"/>
                </a:cubicBezTo>
                <a:cubicBezTo>
                  <a:pt x="17768" y="16930"/>
                  <a:pt x="17768" y="16930"/>
                  <a:pt x="17768" y="16930"/>
                </a:cubicBezTo>
                <a:cubicBezTo>
                  <a:pt x="12973" y="16930"/>
                  <a:pt x="12973" y="16930"/>
                  <a:pt x="12973" y="16930"/>
                </a:cubicBezTo>
                <a:cubicBezTo>
                  <a:pt x="12887" y="16930"/>
                  <a:pt x="12887" y="16930"/>
                  <a:pt x="12887" y="16930"/>
                </a:cubicBezTo>
                <a:cubicBezTo>
                  <a:pt x="12566" y="16957"/>
                  <a:pt x="12331" y="17113"/>
                  <a:pt x="12202" y="17374"/>
                </a:cubicBezTo>
                <a:cubicBezTo>
                  <a:pt x="12095" y="17583"/>
                  <a:pt x="12095" y="17896"/>
                  <a:pt x="12224" y="18183"/>
                </a:cubicBezTo>
                <a:cubicBezTo>
                  <a:pt x="12224" y="18209"/>
                  <a:pt x="12652" y="19252"/>
                  <a:pt x="12652" y="19774"/>
                </a:cubicBezTo>
                <a:cubicBezTo>
                  <a:pt x="12652" y="20765"/>
                  <a:pt x="11902" y="21600"/>
                  <a:pt x="10961" y="21600"/>
                </a:cubicBezTo>
                <a:close/>
              </a:path>
            </a:pathLst>
          </a:custGeom>
          <a:solidFill>
            <a:srgbClr val="FFB300"/>
          </a:solidFill>
          <a:ln w="12700">
            <a:miter lim="400000"/>
          </a:ln>
        </p:spPr>
        <p:txBody>
          <a:bodyPr lIns="86698" tIns="86698" rIns="86698" bIns="86698"/>
          <a:lstStyle/>
          <a:p>
            <a:pPr algn="l" defTabSz="866986">
              <a:defRPr b="0" sz="3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2" name="Freeform 2625"/>
          <p:cNvSpPr/>
          <p:nvPr/>
        </p:nvSpPr>
        <p:spPr>
          <a:xfrm>
            <a:off x="6784329" y="1944699"/>
            <a:ext cx="3154869" cy="38442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191" y="21600"/>
                </a:moveTo>
                <a:cubicBezTo>
                  <a:pt x="7070" y="21600"/>
                  <a:pt x="6157" y="20915"/>
                  <a:pt x="6157" y="20101"/>
                </a:cubicBezTo>
                <a:cubicBezTo>
                  <a:pt x="6157" y="19673"/>
                  <a:pt x="6678" y="18817"/>
                  <a:pt x="6678" y="18796"/>
                </a:cubicBezTo>
                <a:cubicBezTo>
                  <a:pt x="6835" y="18560"/>
                  <a:pt x="6835" y="18303"/>
                  <a:pt x="6704" y="18132"/>
                </a:cubicBezTo>
                <a:cubicBezTo>
                  <a:pt x="6548" y="17918"/>
                  <a:pt x="6287" y="17811"/>
                  <a:pt x="5948" y="17768"/>
                </a:cubicBezTo>
                <a:cubicBezTo>
                  <a:pt x="5948" y="17768"/>
                  <a:pt x="5948" y="17768"/>
                  <a:pt x="5948" y="17768"/>
                </a:cubicBezTo>
                <a:cubicBezTo>
                  <a:pt x="5922" y="17768"/>
                  <a:pt x="5843" y="17768"/>
                  <a:pt x="5765" y="17768"/>
                </a:cubicBezTo>
                <a:cubicBezTo>
                  <a:pt x="887" y="17768"/>
                  <a:pt x="887" y="17768"/>
                  <a:pt x="887" y="17768"/>
                </a:cubicBezTo>
                <a:cubicBezTo>
                  <a:pt x="0" y="17768"/>
                  <a:pt x="0" y="17768"/>
                  <a:pt x="0" y="17768"/>
                </a:cubicBezTo>
                <a:cubicBezTo>
                  <a:pt x="0" y="12609"/>
                  <a:pt x="0" y="12609"/>
                  <a:pt x="0" y="12609"/>
                </a:cubicBezTo>
                <a:cubicBezTo>
                  <a:pt x="0" y="12566"/>
                  <a:pt x="0" y="12545"/>
                  <a:pt x="0" y="12523"/>
                </a:cubicBezTo>
                <a:cubicBezTo>
                  <a:pt x="0" y="12523"/>
                  <a:pt x="0" y="12523"/>
                  <a:pt x="0" y="12523"/>
                </a:cubicBezTo>
                <a:cubicBezTo>
                  <a:pt x="26" y="12117"/>
                  <a:pt x="313" y="11860"/>
                  <a:pt x="704" y="11860"/>
                </a:cubicBezTo>
                <a:cubicBezTo>
                  <a:pt x="835" y="11860"/>
                  <a:pt x="965" y="11881"/>
                  <a:pt x="1122" y="11945"/>
                </a:cubicBezTo>
                <a:cubicBezTo>
                  <a:pt x="1148" y="11967"/>
                  <a:pt x="2191" y="12373"/>
                  <a:pt x="2739" y="12373"/>
                </a:cubicBezTo>
                <a:cubicBezTo>
                  <a:pt x="3809" y="12373"/>
                  <a:pt x="4670" y="11581"/>
                  <a:pt x="4670" y="10618"/>
                </a:cubicBezTo>
                <a:cubicBezTo>
                  <a:pt x="4670" y="9655"/>
                  <a:pt x="3809" y="8863"/>
                  <a:pt x="2739" y="8863"/>
                </a:cubicBezTo>
                <a:cubicBezTo>
                  <a:pt x="2191" y="8863"/>
                  <a:pt x="1148" y="9269"/>
                  <a:pt x="1122" y="9291"/>
                </a:cubicBezTo>
                <a:cubicBezTo>
                  <a:pt x="965" y="9355"/>
                  <a:pt x="835" y="9376"/>
                  <a:pt x="704" y="9376"/>
                </a:cubicBezTo>
                <a:cubicBezTo>
                  <a:pt x="313" y="9376"/>
                  <a:pt x="26" y="9120"/>
                  <a:pt x="0" y="8713"/>
                </a:cubicBezTo>
                <a:cubicBezTo>
                  <a:pt x="0" y="8606"/>
                  <a:pt x="0" y="8606"/>
                  <a:pt x="0" y="8606"/>
                </a:cubicBezTo>
                <a:cubicBezTo>
                  <a:pt x="0" y="3811"/>
                  <a:pt x="0" y="3811"/>
                  <a:pt x="0" y="3811"/>
                </a:cubicBezTo>
                <a:cubicBezTo>
                  <a:pt x="5765" y="3811"/>
                  <a:pt x="5765" y="3811"/>
                  <a:pt x="5765" y="3811"/>
                </a:cubicBezTo>
                <a:cubicBezTo>
                  <a:pt x="5870" y="3811"/>
                  <a:pt x="5870" y="3811"/>
                  <a:pt x="5870" y="3811"/>
                </a:cubicBezTo>
                <a:cubicBezTo>
                  <a:pt x="6261" y="3789"/>
                  <a:pt x="6548" y="3661"/>
                  <a:pt x="6704" y="3468"/>
                </a:cubicBezTo>
                <a:cubicBezTo>
                  <a:pt x="6835" y="3275"/>
                  <a:pt x="6835" y="3040"/>
                  <a:pt x="6678" y="2783"/>
                </a:cubicBezTo>
                <a:cubicBezTo>
                  <a:pt x="6678" y="2783"/>
                  <a:pt x="6157" y="1905"/>
                  <a:pt x="6157" y="1477"/>
                </a:cubicBezTo>
                <a:cubicBezTo>
                  <a:pt x="6157" y="664"/>
                  <a:pt x="7070" y="0"/>
                  <a:pt x="8191" y="0"/>
                </a:cubicBezTo>
                <a:cubicBezTo>
                  <a:pt x="9313" y="0"/>
                  <a:pt x="10252" y="664"/>
                  <a:pt x="10252" y="1477"/>
                </a:cubicBezTo>
                <a:cubicBezTo>
                  <a:pt x="10252" y="1905"/>
                  <a:pt x="9730" y="2783"/>
                  <a:pt x="9730" y="2783"/>
                </a:cubicBezTo>
                <a:cubicBezTo>
                  <a:pt x="9574" y="3040"/>
                  <a:pt x="9574" y="3275"/>
                  <a:pt x="9704" y="3468"/>
                </a:cubicBezTo>
                <a:cubicBezTo>
                  <a:pt x="9835" y="3661"/>
                  <a:pt x="10096" y="3789"/>
                  <a:pt x="10461" y="3811"/>
                </a:cubicBezTo>
                <a:cubicBezTo>
                  <a:pt x="10461" y="3811"/>
                  <a:pt x="10461" y="3811"/>
                  <a:pt x="10461" y="3811"/>
                </a:cubicBezTo>
                <a:cubicBezTo>
                  <a:pt x="10487" y="3811"/>
                  <a:pt x="10539" y="3811"/>
                  <a:pt x="10617" y="3811"/>
                </a:cubicBezTo>
                <a:cubicBezTo>
                  <a:pt x="15809" y="3811"/>
                  <a:pt x="15809" y="3811"/>
                  <a:pt x="15809" y="3811"/>
                </a:cubicBezTo>
                <a:cubicBezTo>
                  <a:pt x="15861" y="3811"/>
                  <a:pt x="15861" y="3811"/>
                  <a:pt x="15861" y="3811"/>
                </a:cubicBezTo>
                <a:cubicBezTo>
                  <a:pt x="16930" y="3811"/>
                  <a:pt x="16930" y="3811"/>
                  <a:pt x="16930" y="3811"/>
                </a:cubicBezTo>
                <a:cubicBezTo>
                  <a:pt x="16930" y="8606"/>
                  <a:pt x="16930" y="8606"/>
                  <a:pt x="16930" y="8606"/>
                </a:cubicBezTo>
                <a:cubicBezTo>
                  <a:pt x="16930" y="8713"/>
                  <a:pt x="16930" y="8713"/>
                  <a:pt x="16930" y="8713"/>
                </a:cubicBezTo>
                <a:cubicBezTo>
                  <a:pt x="16957" y="9162"/>
                  <a:pt x="17270" y="9462"/>
                  <a:pt x="17713" y="9462"/>
                </a:cubicBezTo>
                <a:cubicBezTo>
                  <a:pt x="17870" y="9462"/>
                  <a:pt x="18026" y="9441"/>
                  <a:pt x="18183" y="9376"/>
                </a:cubicBezTo>
                <a:cubicBezTo>
                  <a:pt x="18209" y="9355"/>
                  <a:pt x="19252" y="8948"/>
                  <a:pt x="19774" y="8948"/>
                </a:cubicBezTo>
                <a:cubicBezTo>
                  <a:pt x="20765" y="8948"/>
                  <a:pt x="21600" y="9698"/>
                  <a:pt x="21600" y="10618"/>
                </a:cubicBezTo>
                <a:cubicBezTo>
                  <a:pt x="21600" y="11539"/>
                  <a:pt x="20765" y="12288"/>
                  <a:pt x="19774" y="12288"/>
                </a:cubicBezTo>
                <a:cubicBezTo>
                  <a:pt x="19252" y="12288"/>
                  <a:pt x="18209" y="11881"/>
                  <a:pt x="18183" y="11860"/>
                </a:cubicBezTo>
                <a:cubicBezTo>
                  <a:pt x="18026" y="11795"/>
                  <a:pt x="17870" y="11774"/>
                  <a:pt x="17713" y="11774"/>
                </a:cubicBezTo>
                <a:cubicBezTo>
                  <a:pt x="17296" y="11774"/>
                  <a:pt x="16983" y="12052"/>
                  <a:pt x="16930" y="12480"/>
                </a:cubicBezTo>
                <a:cubicBezTo>
                  <a:pt x="16930" y="12480"/>
                  <a:pt x="16930" y="12480"/>
                  <a:pt x="16930" y="12480"/>
                </a:cubicBezTo>
                <a:cubicBezTo>
                  <a:pt x="16930" y="12502"/>
                  <a:pt x="16930" y="12545"/>
                  <a:pt x="16930" y="12609"/>
                </a:cubicBezTo>
                <a:cubicBezTo>
                  <a:pt x="16930" y="17768"/>
                  <a:pt x="16930" y="17768"/>
                  <a:pt x="16930" y="17768"/>
                </a:cubicBezTo>
                <a:cubicBezTo>
                  <a:pt x="16696" y="17768"/>
                  <a:pt x="15757" y="17768"/>
                  <a:pt x="15678" y="17768"/>
                </a:cubicBezTo>
                <a:cubicBezTo>
                  <a:pt x="13252" y="17768"/>
                  <a:pt x="13252" y="17768"/>
                  <a:pt x="13252" y="17768"/>
                </a:cubicBezTo>
                <a:cubicBezTo>
                  <a:pt x="13200" y="17768"/>
                  <a:pt x="13200" y="17768"/>
                  <a:pt x="13200" y="17768"/>
                </a:cubicBezTo>
                <a:cubicBezTo>
                  <a:pt x="10643" y="17768"/>
                  <a:pt x="10643" y="17768"/>
                  <a:pt x="10643" y="17768"/>
                </a:cubicBezTo>
                <a:cubicBezTo>
                  <a:pt x="10513" y="17768"/>
                  <a:pt x="10513" y="17768"/>
                  <a:pt x="10513" y="17768"/>
                </a:cubicBezTo>
                <a:cubicBezTo>
                  <a:pt x="10148" y="17789"/>
                  <a:pt x="9835" y="17918"/>
                  <a:pt x="9704" y="18132"/>
                </a:cubicBezTo>
                <a:cubicBezTo>
                  <a:pt x="9574" y="18303"/>
                  <a:pt x="9574" y="18560"/>
                  <a:pt x="9730" y="18796"/>
                </a:cubicBezTo>
                <a:cubicBezTo>
                  <a:pt x="9730" y="18817"/>
                  <a:pt x="10252" y="19673"/>
                  <a:pt x="10252" y="20101"/>
                </a:cubicBezTo>
                <a:cubicBezTo>
                  <a:pt x="10252" y="20915"/>
                  <a:pt x="9313" y="21600"/>
                  <a:pt x="8191" y="21600"/>
                </a:cubicBezTo>
                <a:close/>
              </a:path>
            </a:pathLst>
          </a:custGeom>
          <a:solidFill>
            <a:srgbClr val="FFA000"/>
          </a:solidFill>
          <a:ln w="12700">
            <a:miter lim="400000"/>
          </a:ln>
        </p:spPr>
        <p:txBody>
          <a:bodyPr lIns="86698" tIns="86698" rIns="86698" bIns="86698"/>
          <a:lstStyle/>
          <a:p>
            <a:pPr algn="l" defTabSz="866986">
              <a:defRPr b="0" sz="3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3" name="Title 2625"/>
          <p:cNvSpPr txBox="1"/>
          <p:nvPr>
            <p:ph type="title" idx="4294967295"/>
          </p:nvPr>
        </p:nvSpPr>
        <p:spPr>
          <a:xfrm>
            <a:off x="-2382520" y="4181935"/>
            <a:ext cx="11707310" cy="1389730"/>
          </a:xfrm>
          <a:prstGeom prst="rect">
            <a:avLst/>
          </a:prstGeom>
        </p:spPr>
        <p:txBody>
          <a:bodyPr lIns="0" tIns="0" rIns="0" bIns="0"/>
          <a:lstStyle/>
          <a:p>
            <a:pPr defTabSz="606876">
              <a:lnSpc>
                <a:spcPct val="120000"/>
              </a:lnSpc>
              <a:defRPr sz="4200">
                <a:latin typeface="Raleway Bold"/>
                <a:ea typeface="Raleway Bold"/>
                <a:cs typeface="Raleway Bold"/>
                <a:sym typeface="Raleway Bold"/>
              </a:defRPr>
            </a:pPr>
            <a:r>
              <a:t>FRAMEWORKS, APIs</a:t>
            </a:r>
          </a:p>
          <a:p>
            <a:pPr defTabSz="606876">
              <a:lnSpc>
                <a:spcPct val="120000"/>
              </a:lnSpc>
              <a:defRPr sz="4200">
                <a:latin typeface="Raleway Bold"/>
                <a:ea typeface="Raleway Bold"/>
                <a:cs typeface="Raleway Bold"/>
                <a:sym typeface="Raleway Bold"/>
              </a:defRPr>
            </a:pPr>
            <a:r>
              <a:t>AND DATABASE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itle 2"/>
          <p:cNvSpPr txBox="1"/>
          <p:nvPr>
            <p:ph type="title"/>
          </p:nvPr>
        </p:nvSpPr>
        <p:spPr>
          <a:xfrm>
            <a:off x="636861" y="488724"/>
            <a:ext cx="8669867" cy="675244"/>
          </a:xfrm>
          <a:prstGeom prst="rect">
            <a:avLst/>
          </a:prstGeom>
        </p:spPr>
        <p:txBody>
          <a:bodyPr/>
          <a:lstStyle>
            <a:lvl1pPr defTabSz="589536">
              <a:defRPr sz="4488"/>
            </a:lvl1pPr>
          </a:lstStyle>
          <a:p>
            <a:pPr/>
            <a:r>
              <a:t>FRAMEWORKS </a:t>
            </a:r>
          </a:p>
        </p:txBody>
      </p:sp>
      <p:sp>
        <p:nvSpPr>
          <p:cNvPr id="416" name="Slide Number Placeholder 3"/>
          <p:cNvSpPr txBox="1"/>
          <p:nvPr>
            <p:ph type="sldNum" sz="quarter" idx="2"/>
          </p:nvPr>
        </p:nvSpPr>
        <p:spPr>
          <a:xfrm>
            <a:off x="11857769" y="8965608"/>
            <a:ext cx="496791" cy="5035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7" name="TextBox 17"/>
          <p:cNvSpPr txBox="1"/>
          <p:nvPr/>
        </p:nvSpPr>
        <p:spPr>
          <a:xfrm>
            <a:off x="7857576" y="6530493"/>
            <a:ext cx="394912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866986">
              <a:defRPr sz="3200">
                <a:latin typeface="Montserrat-ExtraBold"/>
                <a:ea typeface="Montserrat-ExtraBold"/>
                <a:cs typeface="Montserrat-ExtraBold"/>
                <a:sym typeface="Montserrat-ExtraBold"/>
              </a:defRPr>
            </a:lvl1pPr>
          </a:lstStyle>
          <a:p>
            <a:pPr/>
            <a:r>
              <a:t>MATERIALIZECSS</a:t>
            </a:r>
          </a:p>
        </p:txBody>
      </p:sp>
      <p:pic>
        <p:nvPicPr>
          <p:cNvPr id="418" name="django-logo-positive.png" descr="django-logo-positi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6908" y="3830180"/>
            <a:ext cx="4797494" cy="1671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9" name="n9qdpfw4kwsjqox0lymi.png" descr="n9qdpfw4kwsjqox0lym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16636" y="2950241"/>
            <a:ext cx="3431007" cy="3431007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TextBox 17"/>
          <p:cNvSpPr txBox="1"/>
          <p:nvPr/>
        </p:nvSpPr>
        <p:spPr>
          <a:xfrm>
            <a:off x="2997232" y="6530493"/>
            <a:ext cx="394912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866986">
              <a:defRPr sz="3200">
                <a:latin typeface="Montserrat-ExtraBold"/>
                <a:ea typeface="Montserrat-ExtraBold"/>
                <a:cs typeface="Montserrat-ExtraBold"/>
                <a:sym typeface="Montserrat-ExtraBold"/>
              </a:defRPr>
            </a:lvl1pPr>
          </a:lstStyle>
          <a:p>
            <a:pPr/>
            <a:r>
              <a:t>DJANGO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itle 2"/>
          <p:cNvSpPr txBox="1"/>
          <p:nvPr>
            <p:ph type="title"/>
          </p:nvPr>
        </p:nvSpPr>
        <p:spPr>
          <a:xfrm>
            <a:off x="636861" y="488724"/>
            <a:ext cx="8669867" cy="675244"/>
          </a:xfrm>
          <a:prstGeom prst="rect">
            <a:avLst/>
          </a:prstGeom>
        </p:spPr>
        <p:txBody>
          <a:bodyPr/>
          <a:lstStyle>
            <a:lvl1pPr defTabSz="494170">
              <a:defRPr sz="4446"/>
            </a:lvl1pPr>
          </a:lstStyle>
          <a:p>
            <a:pPr/>
            <a:r>
              <a:t>APIs AND EXTERNAL LIBRARIES</a:t>
            </a:r>
          </a:p>
        </p:txBody>
      </p:sp>
      <p:sp>
        <p:nvSpPr>
          <p:cNvPr id="423" name="Slide Number Placeholder 3"/>
          <p:cNvSpPr txBox="1"/>
          <p:nvPr>
            <p:ph type="sldNum" sz="quarter" idx="2"/>
          </p:nvPr>
        </p:nvSpPr>
        <p:spPr>
          <a:xfrm>
            <a:off x="11857769" y="8965608"/>
            <a:ext cx="496791" cy="5035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24" name="PayUmoney_Logo.jpg" descr="PayUmoney_Log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9284" y="4089398"/>
            <a:ext cx="5313860" cy="157480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5" name="Tesseract.jpg" descr="Tesseract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74325" y="3851594"/>
            <a:ext cx="3646957" cy="2050412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TextBox 17"/>
          <p:cNvSpPr txBox="1"/>
          <p:nvPr/>
        </p:nvSpPr>
        <p:spPr>
          <a:xfrm>
            <a:off x="1631651" y="6530493"/>
            <a:ext cx="394912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866986">
              <a:defRPr sz="3200">
                <a:latin typeface="Montserrat-ExtraBold"/>
                <a:ea typeface="Montserrat-ExtraBold"/>
                <a:cs typeface="Montserrat-ExtraBold"/>
                <a:sym typeface="Montserrat-ExtraBold"/>
              </a:defRPr>
            </a:pPr>
            <a:r>
              <a:t>PAYUMONEY </a:t>
            </a:r>
          </a:p>
          <a:p>
            <a:pPr defTabSz="866986">
              <a:defRPr sz="3200">
                <a:latin typeface="Montserrat-ExtraBold"/>
                <a:ea typeface="Montserrat-ExtraBold"/>
                <a:cs typeface="Montserrat-ExtraBold"/>
                <a:sym typeface="Montserrat-ExtraBold"/>
              </a:defRPr>
            </a:pPr>
            <a:r>
              <a:t>PAYMENT API</a:t>
            </a:r>
          </a:p>
        </p:txBody>
      </p:sp>
      <p:sp>
        <p:nvSpPr>
          <p:cNvPr id="427" name="TextBox 17"/>
          <p:cNvSpPr txBox="1"/>
          <p:nvPr/>
        </p:nvSpPr>
        <p:spPr>
          <a:xfrm>
            <a:off x="8123242" y="6530493"/>
            <a:ext cx="3949125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866986">
              <a:defRPr sz="3200">
                <a:latin typeface="Montserrat-ExtraBold"/>
                <a:ea typeface="Montserrat-ExtraBold"/>
                <a:cs typeface="Montserrat-ExtraBold"/>
                <a:sym typeface="Montserrat-ExtraBold"/>
              </a:defRPr>
            </a:pPr>
            <a:r>
              <a:t>PYTESSERACT</a:t>
            </a:r>
          </a:p>
          <a:p>
            <a:pPr defTabSz="866986">
              <a:defRPr sz="3200">
                <a:latin typeface="Montserrat-ExtraBold"/>
                <a:ea typeface="Montserrat-ExtraBold"/>
                <a:cs typeface="Montserrat-ExtraBold"/>
                <a:sym typeface="Montserrat-ExtraBold"/>
              </a:defRPr>
            </a:pPr>
            <a:r>
              <a:t>OCR TOOL</a:t>
            </a:r>
          </a:p>
          <a:p>
            <a:pPr defTabSz="866986">
              <a:defRPr sz="3200">
                <a:latin typeface="Montserrat-ExtraBold"/>
                <a:ea typeface="Montserrat-ExtraBold"/>
                <a:cs typeface="Montserrat-ExtraBold"/>
                <a:sym typeface="Montserrat-ExtraBold"/>
              </a:defRPr>
            </a:pPr>
            <a:r>
              <a:t>FOR PYTHON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itle 2"/>
          <p:cNvSpPr txBox="1"/>
          <p:nvPr>
            <p:ph type="title"/>
          </p:nvPr>
        </p:nvSpPr>
        <p:spPr>
          <a:xfrm>
            <a:off x="636861" y="488724"/>
            <a:ext cx="8669867" cy="675244"/>
          </a:xfrm>
          <a:prstGeom prst="rect">
            <a:avLst/>
          </a:prstGeom>
        </p:spPr>
        <p:txBody>
          <a:bodyPr/>
          <a:lstStyle>
            <a:lvl1pPr defTabSz="476831">
              <a:defRPr sz="4510"/>
            </a:lvl1pPr>
          </a:lstStyle>
          <a:p>
            <a:pPr/>
            <a:r>
              <a:t>DATABASE</a:t>
            </a:r>
          </a:p>
        </p:txBody>
      </p:sp>
      <p:sp>
        <p:nvSpPr>
          <p:cNvPr id="430" name="Slide Number Placeholder 3"/>
          <p:cNvSpPr txBox="1"/>
          <p:nvPr>
            <p:ph type="sldNum" sz="quarter" idx="2"/>
          </p:nvPr>
        </p:nvSpPr>
        <p:spPr>
          <a:xfrm>
            <a:off x="11857769" y="8965608"/>
            <a:ext cx="496791" cy="5035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31" name="SQLite370.svg.png" descr="SQLite370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7955" y="3196733"/>
            <a:ext cx="7088889" cy="3360134"/>
          </a:xfrm>
          <a:prstGeom prst="rect">
            <a:avLst/>
          </a:prstGeom>
          <a:ln w="12700">
            <a:miter lim="400000"/>
          </a:ln>
        </p:spPr>
      </p:pic>
      <p:sp>
        <p:nvSpPr>
          <p:cNvPr id="432" name="TextBox 17"/>
          <p:cNvSpPr txBox="1"/>
          <p:nvPr/>
        </p:nvSpPr>
        <p:spPr>
          <a:xfrm>
            <a:off x="4175709" y="7144501"/>
            <a:ext cx="3949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66986">
              <a:defRPr sz="3200">
                <a:latin typeface="Montserrat-ExtraBold"/>
                <a:ea typeface="Montserrat-ExtraBold"/>
                <a:cs typeface="Montserrat-ExtraBold"/>
                <a:sym typeface="Montserrat-ExtraBold"/>
              </a:defRPr>
            </a:lvl1pPr>
          </a:lstStyle>
          <a:p>
            <a:pPr/>
            <a:r>
              <a:t>db SQLite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lide Number Placeholder 3"/>
          <p:cNvSpPr txBox="1"/>
          <p:nvPr>
            <p:ph type="sldNum" sz="quarter" idx="2"/>
          </p:nvPr>
        </p:nvSpPr>
        <p:spPr>
          <a:xfrm>
            <a:off x="11857769" y="8965608"/>
            <a:ext cx="496791" cy="5035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5" name="Title 1"/>
          <p:cNvSpPr txBox="1"/>
          <p:nvPr/>
        </p:nvSpPr>
        <p:spPr>
          <a:xfrm>
            <a:off x="-866987" y="3635899"/>
            <a:ext cx="14738774" cy="2090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866986">
              <a:defRPr b="0" sz="6000">
                <a:latin typeface="Raleway Bold"/>
                <a:ea typeface="Raleway Bold"/>
                <a:cs typeface="Raleway Bold"/>
                <a:sym typeface="Raleway Bold"/>
              </a:defRPr>
            </a:lvl1pPr>
          </a:lstStyle>
          <a:p>
            <a:pPr/>
            <a:r>
              <a:t>THE PLATFORM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itle 2"/>
          <p:cNvSpPr txBox="1"/>
          <p:nvPr>
            <p:ph type="title"/>
          </p:nvPr>
        </p:nvSpPr>
        <p:spPr>
          <a:xfrm>
            <a:off x="636861" y="374895"/>
            <a:ext cx="8669867" cy="675243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pPr/>
            <a:r>
              <a:t>ADMIN DASHBOARD</a:t>
            </a:r>
          </a:p>
        </p:txBody>
      </p:sp>
      <p:sp>
        <p:nvSpPr>
          <p:cNvPr id="438" name="Slide Number Placeholder 3"/>
          <p:cNvSpPr txBox="1"/>
          <p:nvPr>
            <p:ph type="sldNum" sz="quarter" idx="2"/>
          </p:nvPr>
        </p:nvSpPr>
        <p:spPr>
          <a:xfrm>
            <a:off x="11857769" y="8965608"/>
            <a:ext cx="496791" cy="5035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3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8675" y="2501273"/>
            <a:ext cx="8577282" cy="497661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0" name="Screen Shot 2018-03-29 at 1.10.42 PM.png" descr="Screen Shot 2018-03-29 at 1.10.42 PM.png"/>
          <p:cNvPicPr>
            <a:picLocks noChangeAspect="1"/>
          </p:cNvPicPr>
          <p:nvPr/>
        </p:nvPicPr>
        <p:blipFill>
          <a:blip r:embed="rId3">
            <a:extLst/>
          </a:blip>
          <a:srcRect l="10752" t="1723" r="11144" b="1205"/>
          <a:stretch>
            <a:fillRect/>
          </a:stretch>
        </p:blipFill>
        <p:spPr>
          <a:xfrm>
            <a:off x="3679534" y="3079175"/>
            <a:ext cx="5641063" cy="35257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itle 2"/>
          <p:cNvSpPr txBox="1"/>
          <p:nvPr>
            <p:ph type="title"/>
          </p:nvPr>
        </p:nvSpPr>
        <p:spPr>
          <a:xfrm>
            <a:off x="636861" y="374895"/>
            <a:ext cx="8669867" cy="675243"/>
          </a:xfrm>
          <a:prstGeom prst="rect">
            <a:avLst/>
          </a:prstGeom>
        </p:spPr>
        <p:txBody>
          <a:bodyPr/>
          <a:lstStyle>
            <a:lvl1pPr defTabSz="693572">
              <a:defRPr sz="4480"/>
            </a:lvl1pPr>
          </a:lstStyle>
          <a:p>
            <a:pPr/>
            <a:r>
              <a:t>LOGIN</a:t>
            </a:r>
          </a:p>
        </p:txBody>
      </p:sp>
      <p:sp>
        <p:nvSpPr>
          <p:cNvPr id="443" name="Slide Number Placeholder 3"/>
          <p:cNvSpPr txBox="1"/>
          <p:nvPr>
            <p:ph type="sldNum" sz="quarter" idx="2"/>
          </p:nvPr>
        </p:nvSpPr>
        <p:spPr>
          <a:xfrm>
            <a:off x="11857769" y="8965608"/>
            <a:ext cx="496791" cy="5035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44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0" y="2224260"/>
            <a:ext cx="9029612" cy="5530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45" name="Screen Shot 2018-03-29 at 1.11.00 PM.png" descr="Screen Shot 2018-03-29 at 1.11.00 PM.png"/>
          <p:cNvPicPr>
            <a:picLocks noChangeAspect="1"/>
          </p:cNvPicPr>
          <p:nvPr/>
        </p:nvPicPr>
        <p:blipFill>
          <a:blip r:embed="rId3">
            <a:extLst/>
          </a:blip>
          <a:srcRect l="14856" t="2062" r="14856" b="2062"/>
          <a:stretch>
            <a:fillRect/>
          </a:stretch>
        </p:blipFill>
        <p:spPr>
          <a:xfrm>
            <a:off x="3385449" y="3021755"/>
            <a:ext cx="6048835" cy="3780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itle 2"/>
          <p:cNvSpPr txBox="1"/>
          <p:nvPr>
            <p:ph type="title"/>
          </p:nvPr>
        </p:nvSpPr>
        <p:spPr>
          <a:xfrm>
            <a:off x="636861" y="374895"/>
            <a:ext cx="8669867" cy="675243"/>
          </a:xfrm>
          <a:prstGeom prst="rect">
            <a:avLst/>
          </a:prstGeom>
        </p:spPr>
        <p:txBody>
          <a:bodyPr/>
          <a:lstStyle>
            <a:lvl1pPr defTabSz="814947">
              <a:defRPr sz="4512"/>
            </a:lvl1pPr>
          </a:lstStyle>
          <a:p>
            <a:pPr/>
            <a:r>
              <a:t>CRIME DETAILS</a:t>
            </a:r>
          </a:p>
        </p:txBody>
      </p:sp>
      <p:sp>
        <p:nvSpPr>
          <p:cNvPr id="448" name="Slide Number Placeholder 3"/>
          <p:cNvSpPr txBox="1"/>
          <p:nvPr>
            <p:ph type="sldNum" sz="quarter" idx="2"/>
          </p:nvPr>
        </p:nvSpPr>
        <p:spPr>
          <a:xfrm>
            <a:off x="11857769" y="8965608"/>
            <a:ext cx="496791" cy="5035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49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0" y="2224260"/>
            <a:ext cx="9029612" cy="5530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50" name="Screen Shot 2018-03-29 at 1.11.09 PM.png" descr="Screen Shot 2018-03-29 at 1.11.0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63128" y="3015230"/>
            <a:ext cx="6088073" cy="38582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4"/>
          <p:cNvSpPr/>
          <p:nvPr/>
        </p:nvSpPr>
        <p:spPr>
          <a:xfrm>
            <a:off x="-22832" y="1"/>
            <a:ext cx="15195097" cy="9753601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86698" tIns="86698" rIns="86698" bIns="86698" anchor="ctr"/>
          <a:lstStyle/>
          <a:p>
            <a:pPr defTabSz="866986">
              <a:defRPr b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1" name="Rectangle 5"/>
          <p:cNvSpPr/>
          <p:nvPr/>
        </p:nvSpPr>
        <p:spPr>
          <a:xfrm>
            <a:off x="-365" y="-21458"/>
            <a:ext cx="6333415" cy="9796517"/>
          </a:xfrm>
          <a:prstGeom prst="rect">
            <a:avLst/>
          </a:prstGeom>
          <a:solidFill>
            <a:srgbClr val="000000">
              <a:alpha val="90000"/>
            </a:srgbClr>
          </a:solidFill>
          <a:ln w="12700">
            <a:miter lim="400000"/>
          </a:ln>
        </p:spPr>
        <p:txBody>
          <a:bodyPr lIns="86698" tIns="86698" rIns="86698" bIns="86698" anchor="ctr"/>
          <a:lstStyle/>
          <a:p>
            <a:pPr algn="l" defTabSz="866986">
              <a:lnSpc>
                <a:spcPct val="140000"/>
              </a:lnSpc>
              <a:defRPr b="0" sz="7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defRPr>
            </a:pPr>
          </a:p>
        </p:txBody>
      </p:sp>
      <p:sp>
        <p:nvSpPr>
          <p:cNvPr id="252" name="Rectangle 2"/>
          <p:cNvSpPr txBox="1"/>
          <p:nvPr/>
        </p:nvSpPr>
        <p:spPr>
          <a:xfrm>
            <a:off x="46784" y="6135423"/>
            <a:ext cx="5366246" cy="1468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6698" tIns="86698" rIns="86698" bIns="86698">
            <a:spAutoFit/>
          </a:bodyPr>
          <a:lstStyle/>
          <a:p>
            <a:pPr lvl="1" indent="457200" defTabSz="866986">
              <a:lnSpc>
                <a:spcPct val="120000"/>
              </a:lnSpc>
              <a:defRPr b="0" sz="2600">
                <a:latin typeface="Calibri"/>
                <a:ea typeface="Calibri"/>
                <a:cs typeface="Calibri"/>
                <a:sym typeface="Calibri"/>
              </a:defRPr>
            </a:pPr>
            <a:r>
              <a:t>VISVESVARAYA NATIONAL</a:t>
            </a:r>
          </a:p>
          <a:p>
            <a:pPr lvl="1" indent="457200" defTabSz="866986">
              <a:lnSpc>
                <a:spcPct val="120000"/>
              </a:lnSpc>
              <a:defRPr b="0" sz="2600">
                <a:latin typeface="Calibri"/>
                <a:ea typeface="Calibri"/>
                <a:cs typeface="Calibri"/>
                <a:sym typeface="Calibri"/>
              </a:defRPr>
            </a:pPr>
            <a:r>
              <a:t>INSTITUTE OF TECHNOLOGY</a:t>
            </a:r>
          </a:p>
          <a:p>
            <a:pPr lvl="1" indent="457200" defTabSz="866986">
              <a:lnSpc>
                <a:spcPct val="120000"/>
              </a:lnSpc>
              <a:defRPr b="0" sz="2600">
                <a:latin typeface="Calibri"/>
                <a:ea typeface="Calibri"/>
                <a:cs typeface="Calibri"/>
                <a:sym typeface="Calibri"/>
              </a:defRPr>
            </a:pPr>
            <a:r>
              <a:t>NAGPUR, MAHARASHTRA</a:t>
            </a:r>
          </a:p>
        </p:txBody>
      </p:sp>
      <p:pic>
        <p:nvPicPr>
          <p:cNvPr id="253" name="PP.png" descr="P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885" y="97640"/>
            <a:ext cx="5836915" cy="58369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lide Number Placeholder 3"/>
          <p:cNvSpPr txBox="1"/>
          <p:nvPr>
            <p:ph type="sldNum" sz="quarter" idx="2"/>
          </p:nvPr>
        </p:nvSpPr>
        <p:spPr>
          <a:xfrm>
            <a:off x="11857769" y="8965608"/>
            <a:ext cx="496791" cy="5035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3" name="Title 1"/>
          <p:cNvSpPr txBox="1"/>
          <p:nvPr/>
        </p:nvSpPr>
        <p:spPr>
          <a:xfrm>
            <a:off x="-866987" y="3635899"/>
            <a:ext cx="14738774" cy="2090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866986">
              <a:defRPr b="0" sz="6000">
                <a:latin typeface="Raleway Bold"/>
                <a:ea typeface="Raleway Bold"/>
                <a:cs typeface="Raleway Bold"/>
                <a:sym typeface="Raleway Bold"/>
              </a:defRPr>
            </a:lvl1pPr>
          </a:lstStyle>
          <a:p>
            <a:pPr/>
            <a:r>
              <a:t>THE TEAM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itle 2"/>
          <p:cNvSpPr txBox="1"/>
          <p:nvPr>
            <p:ph type="title"/>
          </p:nvPr>
        </p:nvSpPr>
        <p:spPr>
          <a:xfrm>
            <a:off x="636861" y="488724"/>
            <a:ext cx="8669867" cy="675244"/>
          </a:xfrm>
          <a:prstGeom prst="rect">
            <a:avLst/>
          </a:prstGeom>
        </p:spPr>
        <p:txBody>
          <a:bodyPr/>
          <a:lstStyle>
            <a:lvl1pPr defTabSz="624215">
              <a:defRPr sz="4464"/>
            </a:lvl1pPr>
          </a:lstStyle>
          <a:p>
            <a:pPr/>
            <a:r>
              <a:t>TEAM MEMBERS - AUTOBOT</a:t>
            </a:r>
          </a:p>
        </p:txBody>
      </p:sp>
      <p:sp>
        <p:nvSpPr>
          <p:cNvPr id="456" name="Slide Number Placeholder 3"/>
          <p:cNvSpPr txBox="1"/>
          <p:nvPr>
            <p:ph type="sldNum" sz="quarter" idx="2"/>
          </p:nvPr>
        </p:nvSpPr>
        <p:spPr>
          <a:xfrm>
            <a:off x="11857769" y="8965608"/>
            <a:ext cx="496791" cy="5035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7" name="Rectangle 38"/>
          <p:cNvSpPr/>
          <p:nvPr/>
        </p:nvSpPr>
        <p:spPr>
          <a:xfrm>
            <a:off x="9635783" y="1802160"/>
            <a:ext cx="1877787" cy="1907370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86698" tIns="86698" rIns="86698" bIns="86698" anchor="ctr"/>
          <a:lstStyle/>
          <a:p>
            <a:pPr defTabSz="866986">
              <a:defRPr b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58" name="Rectangle 36"/>
          <p:cNvSpPr/>
          <p:nvPr/>
        </p:nvSpPr>
        <p:spPr>
          <a:xfrm>
            <a:off x="1511689" y="1802160"/>
            <a:ext cx="1877788" cy="1907370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86698" tIns="86698" rIns="86698" bIns="86698" anchor="ctr"/>
          <a:lstStyle/>
          <a:p>
            <a:pPr defTabSz="866986">
              <a:defRPr b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59" name="Rectangle 37"/>
          <p:cNvSpPr/>
          <p:nvPr/>
        </p:nvSpPr>
        <p:spPr>
          <a:xfrm>
            <a:off x="5631415" y="1802160"/>
            <a:ext cx="1877788" cy="1907370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86698" tIns="86698" rIns="86698" bIns="86698" anchor="ctr"/>
          <a:lstStyle/>
          <a:p>
            <a:pPr defTabSz="866986">
              <a:defRPr b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0" name="Rectangle 45"/>
          <p:cNvSpPr/>
          <p:nvPr/>
        </p:nvSpPr>
        <p:spPr>
          <a:xfrm>
            <a:off x="1515028" y="5382419"/>
            <a:ext cx="1877788" cy="1907369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86698" tIns="86698" rIns="86698" bIns="86698" anchor="ctr"/>
          <a:lstStyle/>
          <a:p>
            <a:pPr defTabSz="866986">
              <a:defRPr b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1" name="Rectangle 46"/>
          <p:cNvSpPr/>
          <p:nvPr/>
        </p:nvSpPr>
        <p:spPr>
          <a:xfrm>
            <a:off x="5634755" y="5382419"/>
            <a:ext cx="1877787" cy="1907369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86698" tIns="86698" rIns="86698" bIns="86698" anchor="ctr"/>
          <a:lstStyle/>
          <a:p>
            <a:pPr defTabSz="866986">
              <a:defRPr b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2" name="Rectangle 51"/>
          <p:cNvSpPr/>
          <p:nvPr/>
        </p:nvSpPr>
        <p:spPr>
          <a:xfrm>
            <a:off x="9639124" y="5382419"/>
            <a:ext cx="1877787" cy="1907369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86698" tIns="86698" rIns="86698" bIns="86698" anchor="ctr"/>
          <a:lstStyle/>
          <a:p>
            <a:pPr defTabSz="866986">
              <a:defRPr b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3" name="Textfeld 38"/>
          <p:cNvSpPr txBox="1"/>
          <p:nvPr/>
        </p:nvSpPr>
        <p:spPr>
          <a:xfrm>
            <a:off x="1008581" y="3922644"/>
            <a:ext cx="2887345" cy="884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6698" tIns="86698" rIns="86698" bIns="86698">
            <a:spAutoFit/>
          </a:bodyPr>
          <a:lstStyle>
            <a:lvl1pPr defTabSz="866986">
              <a:defRPr b="0" sz="3000">
                <a:solidFill>
                  <a:srgbClr val="FF6F00"/>
                </a:solidFill>
                <a:latin typeface="Raleway Bold"/>
                <a:ea typeface="Raleway Bold"/>
                <a:cs typeface="Raleway Bold"/>
                <a:sym typeface="Raleway Bold"/>
              </a:defRPr>
            </a:lvl1pPr>
          </a:lstStyle>
          <a:p>
            <a:pPr/>
            <a:r>
              <a:t>PRIYANK</a:t>
            </a:r>
            <a:endParaRPr sz="18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64" name="Textfeld 39"/>
          <p:cNvSpPr txBox="1"/>
          <p:nvPr/>
        </p:nvSpPr>
        <p:spPr>
          <a:xfrm>
            <a:off x="5848563" y="3908056"/>
            <a:ext cx="1446828" cy="61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698" tIns="86698" rIns="86698" bIns="86698">
            <a:spAutoFit/>
          </a:bodyPr>
          <a:lstStyle>
            <a:lvl1pPr defTabSz="866986">
              <a:defRPr b="0" sz="3000">
                <a:solidFill>
                  <a:srgbClr val="FF8F00"/>
                </a:solidFill>
                <a:latin typeface="Raleway Bold"/>
                <a:ea typeface="Raleway Bold"/>
                <a:cs typeface="Raleway Bold"/>
                <a:sym typeface="Raleway Bold"/>
              </a:defRPr>
            </a:lvl1pPr>
          </a:lstStyle>
          <a:p>
            <a:pPr/>
            <a:r>
              <a:t>SAGAR</a:t>
            </a:r>
          </a:p>
        </p:txBody>
      </p:sp>
      <p:sp>
        <p:nvSpPr>
          <p:cNvPr id="465" name="Textfeld 40"/>
          <p:cNvSpPr txBox="1"/>
          <p:nvPr/>
        </p:nvSpPr>
        <p:spPr>
          <a:xfrm>
            <a:off x="9424458" y="3922644"/>
            <a:ext cx="2303773" cy="884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698" tIns="86698" rIns="86698" bIns="86698">
            <a:spAutoFit/>
          </a:bodyPr>
          <a:lstStyle>
            <a:lvl1pPr defTabSz="866986">
              <a:defRPr b="0" sz="3000">
                <a:solidFill>
                  <a:srgbClr val="FFA000"/>
                </a:solidFill>
                <a:latin typeface="Raleway Bold"/>
                <a:ea typeface="Raleway Bold"/>
                <a:cs typeface="Raleway Bold"/>
                <a:sym typeface="Raleway Bold"/>
              </a:defRPr>
            </a:lvl1pPr>
          </a:lstStyle>
          <a:p>
            <a:pPr/>
            <a:r>
              <a:t>ANUSHREE</a:t>
            </a:r>
            <a:endParaRPr sz="18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66" name="Textfeld 38"/>
          <p:cNvSpPr txBox="1"/>
          <p:nvPr/>
        </p:nvSpPr>
        <p:spPr>
          <a:xfrm>
            <a:off x="1008581" y="7498298"/>
            <a:ext cx="2887345" cy="884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6698" tIns="86698" rIns="86698" bIns="86698">
            <a:spAutoFit/>
          </a:bodyPr>
          <a:lstStyle>
            <a:lvl1pPr defTabSz="866986">
              <a:defRPr b="0" sz="3000">
                <a:solidFill>
                  <a:srgbClr val="FFC107"/>
                </a:solidFill>
                <a:latin typeface="Raleway Bold"/>
                <a:ea typeface="Raleway Bold"/>
                <a:cs typeface="Raleway Bold"/>
                <a:sym typeface="Raleway Bold"/>
              </a:defRPr>
            </a:lvl1pPr>
          </a:lstStyle>
          <a:p>
            <a:pPr/>
            <a:r>
              <a:t>VIPUL</a:t>
            </a:r>
            <a:endParaRPr sz="18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67" name="Textfeld 39"/>
          <p:cNvSpPr txBox="1"/>
          <p:nvPr/>
        </p:nvSpPr>
        <p:spPr>
          <a:xfrm>
            <a:off x="5811187" y="7483710"/>
            <a:ext cx="1521580" cy="884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698" tIns="86698" rIns="86698" bIns="86698">
            <a:spAutoFit/>
          </a:bodyPr>
          <a:lstStyle>
            <a:lvl1pPr defTabSz="866986">
              <a:defRPr b="0" sz="3000">
                <a:solidFill>
                  <a:srgbClr val="FFCA28"/>
                </a:solidFill>
                <a:latin typeface="Raleway Bold"/>
                <a:ea typeface="Raleway Bold"/>
                <a:cs typeface="Raleway Bold"/>
                <a:sym typeface="Raleway Bold"/>
              </a:defRPr>
            </a:lvl1pPr>
          </a:lstStyle>
          <a:p>
            <a:pPr/>
            <a:r>
              <a:t>AYUSH</a:t>
            </a:r>
            <a:endParaRPr sz="18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68" name="Textfeld 40"/>
          <p:cNvSpPr txBox="1"/>
          <p:nvPr/>
        </p:nvSpPr>
        <p:spPr>
          <a:xfrm>
            <a:off x="9480313" y="7498298"/>
            <a:ext cx="2192063" cy="617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698" tIns="86698" rIns="86698" bIns="86698">
            <a:spAutoFit/>
          </a:bodyPr>
          <a:lstStyle>
            <a:lvl1pPr defTabSz="866986">
              <a:defRPr b="0" sz="3000">
                <a:solidFill>
                  <a:srgbClr val="FFD54F"/>
                </a:solidFill>
                <a:latin typeface="Raleway Bold"/>
                <a:ea typeface="Raleway Bold"/>
                <a:cs typeface="Raleway Bold"/>
                <a:sym typeface="Raleway Bold"/>
              </a:defRPr>
            </a:lvl1pPr>
          </a:lstStyle>
          <a:p>
            <a:pPr/>
            <a:r>
              <a:t>SNIGHDHA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itle 1"/>
          <p:cNvSpPr txBox="1"/>
          <p:nvPr>
            <p:ph type="title"/>
          </p:nvPr>
        </p:nvSpPr>
        <p:spPr>
          <a:xfrm>
            <a:off x="636861" y="488724"/>
            <a:ext cx="8669867" cy="675244"/>
          </a:xfrm>
          <a:prstGeom prst="rect">
            <a:avLst/>
          </a:prstGeom>
        </p:spPr>
        <p:txBody>
          <a:bodyPr/>
          <a:lstStyle>
            <a:lvl1pPr defTabSz="624215">
              <a:defRPr sz="4464"/>
            </a:lvl1pPr>
          </a:lstStyle>
          <a:p>
            <a:pPr/>
            <a:r>
              <a:t>THANK YOU AND QUESTIONS</a:t>
            </a:r>
          </a:p>
        </p:txBody>
      </p:sp>
      <p:sp>
        <p:nvSpPr>
          <p:cNvPr id="471" name="Slide Number Placeholder 2"/>
          <p:cNvSpPr txBox="1"/>
          <p:nvPr>
            <p:ph type="sldNum" sz="quarter" idx="2"/>
          </p:nvPr>
        </p:nvSpPr>
        <p:spPr>
          <a:xfrm>
            <a:off x="11857769" y="8965608"/>
            <a:ext cx="496791" cy="5035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2" name="Rectangle 34"/>
          <p:cNvSpPr txBox="1"/>
          <p:nvPr/>
        </p:nvSpPr>
        <p:spPr>
          <a:xfrm>
            <a:off x="-344935" y="4741780"/>
            <a:ext cx="13694675" cy="2103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6698" tIns="86698" rIns="86698" bIns="86698" anchor="ctr">
            <a:spAutoFit/>
          </a:bodyPr>
          <a:lstStyle/>
          <a:p>
            <a:pPr defTabSz="866986">
              <a:lnSpc>
                <a:spcPct val="140000"/>
              </a:lnSpc>
              <a:defRPr b="0" sz="6800">
                <a:latin typeface="Raleway Bold"/>
                <a:ea typeface="Raleway Bold"/>
                <a:cs typeface="Raleway Bold"/>
                <a:sym typeface="Raleway Bold"/>
              </a:defRPr>
            </a:pPr>
            <a:r>
              <a:t>THANK YOU</a:t>
            </a:r>
            <a:endParaRPr sz="1200"/>
          </a:p>
          <a:p>
            <a:pPr defTabSz="866986">
              <a:defRPr b="0" sz="3400">
                <a:latin typeface="Raleway SemiBold"/>
                <a:ea typeface="Raleway SemiBold"/>
                <a:cs typeface="Raleway SemiBold"/>
                <a:sym typeface="Raleway SemiBold"/>
              </a:defRPr>
            </a:pPr>
            <a:r>
              <a:t>QUESTIONS?</a:t>
            </a:r>
          </a:p>
        </p:txBody>
      </p:sp>
      <p:sp>
        <p:nvSpPr>
          <p:cNvPr id="473" name="Freeform 513"/>
          <p:cNvSpPr/>
          <p:nvPr/>
        </p:nvSpPr>
        <p:spPr>
          <a:xfrm>
            <a:off x="5616624" y="2880149"/>
            <a:ext cx="1728932" cy="1725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0" h="21600" fill="norm" stroke="1" extrusionOk="0">
                <a:moveTo>
                  <a:pt x="3638" y="12143"/>
                </a:moveTo>
                <a:cubicBezTo>
                  <a:pt x="0" y="21600"/>
                  <a:pt x="0" y="21600"/>
                  <a:pt x="0" y="21600"/>
                </a:cubicBezTo>
                <a:cubicBezTo>
                  <a:pt x="9322" y="17864"/>
                  <a:pt x="9322" y="17864"/>
                  <a:pt x="9322" y="17864"/>
                </a:cubicBezTo>
                <a:cubicBezTo>
                  <a:pt x="9095" y="17864"/>
                  <a:pt x="8981" y="17864"/>
                  <a:pt x="8754" y="17864"/>
                </a:cubicBezTo>
                <a:cubicBezTo>
                  <a:pt x="5912" y="17864"/>
                  <a:pt x="3297" y="15062"/>
                  <a:pt x="3638" y="12143"/>
                </a:cubicBezTo>
                <a:close/>
                <a:moveTo>
                  <a:pt x="1705" y="19849"/>
                </a:moveTo>
                <a:cubicBezTo>
                  <a:pt x="3411" y="15412"/>
                  <a:pt x="3411" y="15412"/>
                  <a:pt x="3411" y="15412"/>
                </a:cubicBezTo>
                <a:cubicBezTo>
                  <a:pt x="3638" y="15879"/>
                  <a:pt x="3979" y="16346"/>
                  <a:pt x="4320" y="16696"/>
                </a:cubicBezTo>
                <a:cubicBezTo>
                  <a:pt x="4775" y="17280"/>
                  <a:pt x="5343" y="17747"/>
                  <a:pt x="6025" y="18097"/>
                </a:cubicBezTo>
                <a:lnTo>
                  <a:pt x="1705" y="19849"/>
                </a:lnTo>
                <a:close/>
                <a:moveTo>
                  <a:pt x="12846" y="11792"/>
                </a:moveTo>
                <a:cubicBezTo>
                  <a:pt x="13187" y="11792"/>
                  <a:pt x="13415" y="11559"/>
                  <a:pt x="13415" y="11325"/>
                </a:cubicBezTo>
                <a:cubicBezTo>
                  <a:pt x="13415" y="11092"/>
                  <a:pt x="13187" y="10858"/>
                  <a:pt x="12846" y="10858"/>
                </a:cubicBezTo>
                <a:cubicBezTo>
                  <a:pt x="12619" y="10858"/>
                  <a:pt x="12392" y="11092"/>
                  <a:pt x="12392" y="11325"/>
                </a:cubicBezTo>
                <a:cubicBezTo>
                  <a:pt x="12392" y="11559"/>
                  <a:pt x="12619" y="11792"/>
                  <a:pt x="12846" y="11792"/>
                </a:cubicBezTo>
                <a:close/>
                <a:moveTo>
                  <a:pt x="20918" y="117"/>
                </a:moveTo>
                <a:cubicBezTo>
                  <a:pt x="20804" y="0"/>
                  <a:pt x="20463" y="0"/>
                  <a:pt x="20122" y="0"/>
                </a:cubicBezTo>
                <a:cubicBezTo>
                  <a:pt x="18076" y="0"/>
                  <a:pt x="12846" y="1518"/>
                  <a:pt x="10004" y="4437"/>
                </a:cubicBezTo>
                <a:cubicBezTo>
                  <a:pt x="9322" y="5137"/>
                  <a:pt x="7048" y="7239"/>
                  <a:pt x="6594" y="7939"/>
                </a:cubicBezTo>
                <a:cubicBezTo>
                  <a:pt x="4888" y="8406"/>
                  <a:pt x="2501" y="9341"/>
                  <a:pt x="1137" y="10625"/>
                </a:cubicBezTo>
                <a:cubicBezTo>
                  <a:pt x="1137" y="10625"/>
                  <a:pt x="2842" y="10625"/>
                  <a:pt x="4775" y="12026"/>
                </a:cubicBezTo>
                <a:cubicBezTo>
                  <a:pt x="4547" y="13194"/>
                  <a:pt x="4888" y="14478"/>
                  <a:pt x="5912" y="15529"/>
                </a:cubicBezTo>
                <a:cubicBezTo>
                  <a:pt x="6707" y="16346"/>
                  <a:pt x="7617" y="16813"/>
                  <a:pt x="8526" y="16813"/>
                </a:cubicBezTo>
                <a:cubicBezTo>
                  <a:pt x="8867" y="16813"/>
                  <a:pt x="9095" y="16696"/>
                  <a:pt x="9322" y="16696"/>
                </a:cubicBezTo>
                <a:cubicBezTo>
                  <a:pt x="10686" y="18681"/>
                  <a:pt x="10686" y="20432"/>
                  <a:pt x="10686" y="20432"/>
                </a:cubicBezTo>
                <a:cubicBezTo>
                  <a:pt x="11937" y="19031"/>
                  <a:pt x="12846" y="16579"/>
                  <a:pt x="13301" y="14828"/>
                </a:cubicBezTo>
                <a:cubicBezTo>
                  <a:pt x="14097" y="14361"/>
                  <a:pt x="16029" y="12026"/>
                  <a:pt x="16712" y="11325"/>
                </a:cubicBezTo>
                <a:cubicBezTo>
                  <a:pt x="20122" y="7939"/>
                  <a:pt x="21600" y="817"/>
                  <a:pt x="20918" y="117"/>
                </a:cubicBezTo>
                <a:close/>
                <a:moveTo>
                  <a:pt x="12392" y="14595"/>
                </a:moveTo>
                <a:cubicBezTo>
                  <a:pt x="12051" y="15879"/>
                  <a:pt x="11596" y="17163"/>
                  <a:pt x="11141" y="18097"/>
                </a:cubicBezTo>
                <a:cubicBezTo>
                  <a:pt x="10914" y="17514"/>
                  <a:pt x="10573" y="16813"/>
                  <a:pt x="10118" y="16112"/>
                </a:cubicBezTo>
                <a:cubicBezTo>
                  <a:pt x="10004" y="15879"/>
                  <a:pt x="9663" y="15645"/>
                  <a:pt x="9322" y="15645"/>
                </a:cubicBezTo>
                <a:cubicBezTo>
                  <a:pt x="9322" y="15645"/>
                  <a:pt x="9208" y="15645"/>
                  <a:pt x="9095" y="15762"/>
                </a:cubicBezTo>
                <a:cubicBezTo>
                  <a:pt x="8981" y="15762"/>
                  <a:pt x="8754" y="15762"/>
                  <a:pt x="8526" y="15762"/>
                </a:cubicBezTo>
                <a:cubicBezTo>
                  <a:pt x="7844" y="15762"/>
                  <a:pt x="7162" y="15412"/>
                  <a:pt x="6594" y="14828"/>
                </a:cubicBezTo>
                <a:cubicBezTo>
                  <a:pt x="5798" y="14128"/>
                  <a:pt x="5457" y="13194"/>
                  <a:pt x="5684" y="12259"/>
                </a:cubicBezTo>
                <a:cubicBezTo>
                  <a:pt x="5798" y="11792"/>
                  <a:pt x="5684" y="11442"/>
                  <a:pt x="5343" y="11209"/>
                </a:cubicBezTo>
                <a:cubicBezTo>
                  <a:pt x="4661" y="10742"/>
                  <a:pt x="3979" y="10391"/>
                  <a:pt x="3411" y="10158"/>
                </a:cubicBezTo>
                <a:cubicBezTo>
                  <a:pt x="4320" y="9691"/>
                  <a:pt x="5571" y="9224"/>
                  <a:pt x="6821" y="8874"/>
                </a:cubicBezTo>
                <a:cubicBezTo>
                  <a:pt x="6821" y="8874"/>
                  <a:pt x="6821" y="8874"/>
                  <a:pt x="6935" y="8757"/>
                </a:cubicBezTo>
                <a:cubicBezTo>
                  <a:pt x="12505" y="14478"/>
                  <a:pt x="12505" y="14478"/>
                  <a:pt x="12505" y="14478"/>
                </a:cubicBezTo>
                <a:cubicBezTo>
                  <a:pt x="12505" y="14595"/>
                  <a:pt x="12392" y="14595"/>
                  <a:pt x="12392" y="14595"/>
                </a:cubicBezTo>
                <a:close/>
                <a:moveTo>
                  <a:pt x="16029" y="10625"/>
                </a:moveTo>
                <a:cubicBezTo>
                  <a:pt x="15916" y="10858"/>
                  <a:pt x="15575" y="11209"/>
                  <a:pt x="15234" y="11559"/>
                </a:cubicBezTo>
                <a:cubicBezTo>
                  <a:pt x="14665" y="12259"/>
                  <a:pt x="13642" y="13194"/>
                  <a:pt x="13074" y="13777"/>
                </a:cubicBezTo>
                <a:cubicBezTo>
                  <a:pt x="7617" y="8173"/>
                  <a:pt x="7617" y="8173"/>
                  <a:pt x="7617" y="8173"/>
                </a:cubicBezTo>
                <a:cubicBezTo>
                  <a:pt x="8185" y="7589"/>
                  <a:pt x="9095" y="6538"/>
                  <a:pt x="9777" y="5955"/>
                </a:cubicBezTo>
                <a:cubicBezTo>
                  <a:pt x="10118" y="5604"/>
                  <a:pt x="10459" y="5254"/>
                  <a:pt x="10686" y="5137"/>
                </a:cubicBezTo>
                <a:cubicBezTo>
                  <a:pt x="13187" y="2452"/>
                  <a:pt x="18189" y="934"/>
                  <a:pt x="20122" y="934"/>
                </a:cubicBezTo>
                <a:cubicBezTo>
                  <a:pt x="20122" y="2569"/>
                  <a:pt x="18758" y="7939"/>
                  <a:pt x="16029" y="10625"/>
                </a:cubicBezTo>
                <a:close/>
                <a:moveTo>
                  <a:pt x="10004" y="7823"/>
                </a:moveTo>
                <a:cubicBezTo>
                  <a:pt x="9777" y="7823"/>
                  <a:pt x="9549" y="8056"/>
                  <a:pt x="9549" y="8406"/>
                </a:cubicBezTo>
                <a:cubicBezTo>
                  <a:pt x="9549" y="8640"/>
                  <a:pt x="9777" y="8874"/>
                  <a:pt x="10004" y="8874"/>
                </a:cubicBezTo>
                <a:cubicBezTo>
                  <a:pt x="10232" y="8874"/>
                  <a:pt x="10459" y="8640"/>
                  <a:pt x="10459" y="8406"/>
                </a:cubicBezTo>
                <a:cubicBezTo>
                  <a:pt x="10459" y="8056"/>
                  <a:pt x="10232" y="7823"/>
                  <a:pt x="10004" y="7823"/>
                </a:cubicBezTo>
                <a:close/>
                <a:moveTo>
                  <a:pt x="15802" y="6889"/>
                </a:moveTo>
                <a:cubicBezTo>
                  <a:pt x="16598" y="6889"/>
                  <a:pt x="17166" y="6188"/>
                  <a:pt x="17166" y="5371"/>
                </a:cubicBezTo>
                <a:cubicBezTo>
                  <a:pt x="17166" y="4554"/>
                  <a:pt x="16598" y="3970"/>
                  <a:pt x="15802" y="3970"/>
                </a:cubicBezTo>
                <a:cubicBezTo>
                  <a:pt x="15006" y="3970"/>
                  <a:pt x="14324" y="4554"/>
                  <a:pt x="14324" y="5371"/>
                </a:cubicBezTo>
                <a:cubicBezTo>
                  <a:pt x="14324" y="6188"/>
                  <a:pt x="15006" y="6889"/>
                  <a:pt x="15802" y="6889"/>
                </a:cubicBezTo>
                <a:close/>
                <a:moveTo>
                  <a:pt x="15802" y="4904"/>
                </a:moveTo>
                <a:cubicBezTo>
                  <a:pt x="16029" y="4904"/>
                  <a:pt x="16257" y="5137"/>
                  <a:pt x="16257" y="5371"/>
                </a:cubicBezTo>
                <a:cubicBezTo>
                  <a:pt x="16257" y="5721"/>
                  <a:pt x="16029" y="5838"/>
                  <a:pt x="15802" y="5838"/>
                </a:cubicBezTo>
                <a:cubicBezTo>
                  <a:pt x="15461" y="5838"/>
                  <a:pt x="15347" y="5721"/>
                  <a:pt x="15347" y="5371"/>
                </a:cubicBezTo>
                <a:cubicBezTo>
                  <a:pt x="15347" y="5137"/>
                  <a:pt x="15461" y="4904"/>
                  <a:pt x="15802" y="4904"/>
                </a:cubicBezTo>
                <a:close/>
                <a:moveTo>
                  <a:pt x="11482" y="10275"/>
                </a:moveTo>
                <a:cubicBezTo>
                  <a:pt x="11709" y="10275"/>
                  <a:pt x="11937" y="10158"/>
                  <a:pt x="11937" y="9808"/>
                </a:cubicBezTo>
                <a:cubicBezTo>
                  <a:pt x="11937" y="9574"/>
                  <a:pt x="11709" y="9341"/>
                  <a:pt x="11482" y="9341"/>
                </a:cubicBezTo>
                <a:cubicBezTo>
                  <a:pt x="11141" y="9341"/>
                  <a:pt x="11027" y="9574"/>
                  <a:pt x="11027" y="9808"/>
                </a:cubicBezTo>
                <a:cubicBezTo>
                  <a:pt x="11027" y="10158"/>
                  <a:pt x="11141" y="10275"/>
                  <a:pt x="11482" y="1027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86698" tIns="86698" rIns="86698" bIns="86698"/>
          <a:lstStyle/>
          <a:p>
            <a:pPr algn="l" defTabSz="866986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angle 13"/>
          <p:cNvSpPr/>
          <p:nvPr/>
        </p:nvSpPr>
        <p:spPr>
          <a:xfrm>
            <a:off x="-2167467" y="1"/>
            <a:ext cx="15172267" cy="9753601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86698" tIns="86698" rIns="86698" bIns="86698" anchor="ctr"/>
          <a:lstStyle/>
          <a:p>
            <a:pPr defTabSz="866986">
              <a:defRPr b="0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6" name="Rectangle 61"/>
          <p:cNvSpPr/>
          <p:nvPr/>
        </p:nvSpPr>
        <p:spPr>
          <a:xfrm>
            <a:off x="7031544" y="0"/>
            <a:ext cx="5973256" cy="9753601"/>
          </a:xfrm>
          <a:prstGeom prst="rect">
            <a:avLst/>
          </a:prstGeom>
          <a:solidFill>
            <a:srgbClr val="000000">
              <a:alpha val="90000"/>
            </a:srgbClr>
          </a:solidFill>
          <a:ln w="12700">
            <a:miter lim="400000"/>
          </a:ln>
        </p:spPr>
        <p:txBody>
          <a:bodyPr lIns="86698" tIns="86698" rIns="86698" bIns="86698" anchor="ctr"/>
          <a:lstStyle/>
          <a:p>
            <a:pPr defTabSz="866986">
              <a:lnSpc>
                <a:spcPct val="90000"/>
              </a:lnSpc>
              <a:defRPr b="0" sz="2600">
                <a:solidFill>
                  <a:srgbClr val="000000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pPr>
          </a:p>
        </p:txBody>
      </p:sp>
      <p:sp>
        <p:nvSpPr>
          <p:cNvPr id="257" name="Rectangle 59"/>
          <p:cNvSpPr txBox="1"/>
          <p:nvPr/>
        </p:nvSpPr>
        <p:spPr>
          <a:xfrm>
            <a:off x="7265139" y="3279564"/>
            <a:ext cx="5422413" cy="2116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6698" tIns="86698" rIns="86698" bIns="86698">
            <a:spAutoFit/>
          </a:bodyPr>
          <a:lstStyle/>
          <a:p>
            <a:pPr lvl="1" indent="457200" algn="l" defTabSz="866986">
              <a:defRPr b="0" sz="6000">
                <a:latin typeface="Raleway Bold"/>
                <a:ea typeface="Raleway Bold"/>
                <a:cs typeface="Raleway Bold"/>
                <a:sym typeface="Raleway Bold"/>
              </a:defRPr>
            </a:pPr>
            <a:r>
              <a:t>AUTOBOT</a:t>
            </a:r>
          </a:p>
          <a:p>
            <a:pPr lvl="1" indent="457200" algn="l" defTabSz="866986">
              <a:defRPr b="0" sz="1100">
                <a:latin typeface="Raleway Bold"/>
                <a:ea typeface="Raleway Bold"/>
                <a:cs typeface="Raleway Bold"/>
                <a:sym typeface="Raleway Bold"/>
              </a:defRPr>
            </a:pPr>
            <a:r>
              <a:t> </a:t>
            </a:r>
          </a:p>
          <a:p>
            <a:pPr lvl="1" indent="457200" algn="l" defTabSz="866986">
              <a:defRPr b="0" sz="3000">
                <a:latin typeface="Raleway SemiBold"/>
                <a:ea typeface="Raleway SemiBold"/>
                <a:cs typeface="Raleway SemiBold"/>
                <a:sym typeface="Raleway SemiBold"/>
              </a:defRPr>
            </a:pPr>
          </a:p>
          <a:p>
            <a:pPr lvl="1" indent="457200" algn="l" defTabSz="866986">
              <a:defRPr b="0" sz="3000">
                <a:latin typeface="Raleway SemiBold"/>
                <a:ea typeface="Raleway SemiBold"/>
                <a:cs typeface="Raleway SemiBold"/>
                <a:sym typeface="Raleway SemiBold"/>
              </a:defRPr>
            </a:pPr>
            <a:r>
              <a:t>GOVERNMENT OF GOA</a:t>
            </a:r>
          </a:p>
        </p:txBody>
      </p:sp>
      <p:sp>
        <p:nvSpPr>
          <p:cNvPr id="258" name="Rectangle 2"/>
          <p:cNvSpPr txBox="1"/>
          <p:nvPr/>
        </p:nvSpPr>
        <p:spPr>
          <a:xfrm>
            <a:off x="7265141" y="7285799"/>
            <a:ext cx="5506063" cy="1062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6698" tIns="86698" rIns="86698" bIns="86698">
            <a:spAutoFit/>
          </a:bodyPr>
          <a:lstStyle/>
          <a:p>
            <a:pPr lvl="1" indent="457200" algn="l" defTabSz="866986">
              <a:defRPr b="0" sz="3000">
                <a:latin typeface="Calibri"/>
                <a:ea typeface="Calibri"/>
                <a:cs typeface="Calibri"/>
                <a:sym typeface="Calibri"/>
              </a:defRPr>
            </a:pPr>
            <a:r>
              <a:t>CATEGORY : SOFTWARE</a:t>
            </a:r>
          </a:p>
          <a:p>
            <a:pPr lvl="1" indent="457200" algn="l" defTabSz="866986">
              <a:defRPr b="0" sz="3000">
                <a:latin typeface="Calibri"/>
                <a:ea typeface="Calibri"/>
                <a:cs typeface="Calibri"/>
                <a:sym typeface="Calibri"/>
              </a:defRPr>
            </a:pPr>
            <a:r>
              <a:t>PROBLEM CODE : #GGA2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66"/>
          <p:cNvSpPr txBox="1"/>
          <p:nvPr>
            <p:ph type="title"/>
          </p:nvPr>
        </p:nvSpPr>
        <p:spPr>
          <a:xfrm>
            <a:off x="586061" y="247895"/>
            <a:ext cx="8669867" cy="675243"/>
          </a:xfrm>
          <a:prstGeom prst="rect">
            <a:avLst/>
          </a:prstGeom>
        </p:spPr>
        <p:txBody>
          <a:bodyPr/>
          <a:lstStyle>
            <a:lvl1pPr defTabSz="641554">
              <a:defRPr sz="4514"/>
            </a:lvl1pPr>
          </a:lstStyle>
          <a:p>
            <a:pPr/>
            <a:r>
              <a:t>PROBLEM STATEMENT</a:t>
            </a:r>
          </a:p>
        </p:txBody>
      </p:sp>
      <p:sp>
        <p:nvSpPr>
          <p:cNvPr id="261" name="Slide Number Placeholder 2"/>
          <p:cNvSpPr txBox="1"/>
          <p:nvPr>
            <p:ph type="sldNum" sz="quarter" idx="2"/>
          </p:nvPr>
        </p:nvSpPr>
        <p:spPr>
          <a:xfrm>
            <a:off x="12013116" y="8965608"/>
            <a:ext cx="341444" cy="5035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2" name="Freeform 5"/>
          <p:cNvSpPr/>
          <p:nvPr/>
        </p:nvSpPr>
        <p:spPr>
          <a:xfrm>
            <a:off x="8452851" y="7338573"/>
            <a:ext cx="3947504" cy="1007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649" y="0"/>
                </a:moveTo>
                <a:cubicBezTo>
                  <a:pt x="12649" y="1432"/>
                  <a:pt x="12649" y="1432"/>
                  <a:pt x="12649" y="1432"/>
                </a:cubicBezTo>
                <a:cubicBezTo>
                  <a:pt x="12710" y="2208"/>
                  <a:pt x="12710" y="2208"/>
                  <a:pt x="12710" y="2208"/>
                </a:cubicBezTo>
                <a:cubicBezTo>
                  <a:pt x="12756" y="2745"/>
                  <a:pt x="12786" y="2983"/>
                  <a:pt x="12893" y="3580"/>
                </a:cubicBezTo>
                <a:cubicBezTo>
                  <a:pt x="13030" y="4236"/>
                  <a:pt x="13076" y="5012"/>
                  <a:pt x="13060" y="5907"/>
                </a:cubicBezTo>
                <a:cubicBezTo>
                  <a:pt x="13060" y="5907"/>
                  <a:pt x="13060" y="5967"/>
                  <a:pt x="13060" y="5967"/>
                </a:cubicBezTo>
                <a:cubicBezTo>
                  <a:pt x="13060" y="6027"/>
                  <a:pt x="13060" y="6027"/>
                  <a:pt x="13060" y="6027"/>
                </a:cubicBezTo>
                <a:cubicBezTo>
                  <a:pt x="13060" y="6027"/>
                  <a:pt x="13060" y="6027"/>
                  <a:pt x="13060" y="6027"/>
                </a:cubicBezTo>
                <a:cubicBezTo>
                  <a:pt x="13015" y="7757"/>
                  <a:pt x="12573" y="9189"/>
                  <a:pt x="12041" y="9189"/>
                </a:cubicBezTo>
                <a:cubicBezTo>
                  <a:pt x="11477" y="9189"/>
                  <a:pt x="11021" y="7638"/>
                  <a:pt x="11021" y="5728"/>
                </a:cubicBezTo>
                <a:cubicBezTo>
                  <a:pt x="11021" y="5728"/>
                  <a:pt x="11021" y="5728"/>
                  <a:pt x="11021" y="5728"/>
                </a:cubicBezTo>
                <a:cubicBezTo>
                  <a:pt x="11005" y="4893"/>
                  <a:pt x="11066" y="4236"/>
                  <a:pt x="11188" y="3580"/>
                </a:cubicBezTo>
                <a:cubicBezTo>
                  <a:pt x="11279" y="3043"/>
                  <a:pt x="11325" y="2804"/>
                  <a:pt x="11356" y="2327"/>
                </a:cubicBezTo>
                <a:cubicBezTo>
                  <a:pt x="11416" y="1432"/>
                  <a:pt x="11416" y="1432"/>
                  <a:pt x="11416" y="1432"/>
                </a:cubicBezTo>
                <a:cubicBezTo>
                  <a:pt x="11432" y="1432"/>
                  <a:pt x="11432" y="1432"/>
                  <a:pt x="11432" y="1432"/>
                </a:cubicBezTo>
                <a:cubicBezTo>
                  <a:pt x="11432" y="0"/>
                  <a:pt x="11432" y="0"/>
                  <a:pt x="11432" y="0"/>
                </a:cubicBezTo>
                <a:cubicBezTo>
                  <a:pt x="457" y="0"/>
                  <a:pt x="457" y="0"/>
                  <a:pt x="457" y="0"/>
                </a:cubicBezTo>
                <a:cubicBezTo>
                  <a:pt x="274" y="5191"/>
                  <a:pt x="0" y="9607"/>
                  <a:pt x="0" y="9607"/>
                </a:cubicBezTo>
                <a:cubicBezTo>
                  <a:pt x="13334" y="21600"/>
                  <a:pt x="13334" y="21600"/>
                  <a:pt x="13334" y="21600"/>
                </a:cubicBezTo>
                <a:cubicBezTo>
                  <a:pt x="13334" y="21600"/>
                  <a:pt x="13822" y="8891"/>
                  <a:pt x="14507" y="7936"/>
                </a:cubicBezTo>
                <a:cubicBezTo>
                  <a:pt x="15176" y="6981"/>
                  <a:pt x="19454" y="14141"/>
                  <a:pt x="20732" y="7936"/>
                </a:cubicBezTo>
                <a:cubicBezTo>
                  <a:pt x="21296" y="5191"/>
                  <a:pt x="21524" y="2387"/>
                  <a:pt x="21600" y="0"/>
                </a:cubicBezTo>
                <a:lnTo>
                  <a:pt x="12649" y="0"/>
                </a:lnTo>
                <a:close/>
              </a:path>
            </a:pathLst>
          </a:custGeom>
          <a:solidFill>
            <a:srgbClr val="FF6F00"/>
          </a:solidFill>
          <a:ln w="12700">
            <a:miter lim="400000"/>
          </a:ln>
        </p:spPr>
        <p:txBody>
          <a:bodyPr lIns="86698" tIns="86698" rIns="86698" bIns="86698"/>
          <a:lstStyle/>
          <a:p>
            <a:pPr algn="l" defTabSz="866986">
              <a:defRPr b="0" sz="3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3" name="Freeform 6"/>
          <p:cNvSpPr/>
          <p:nvPr/>
        </p:nvSpPr>
        <p:spPr>
          <a:xfrm>
            <a:off x="11268389" y="3122466"/>
            <a:ext cx="1370805" cy="1201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0" h="21600" fill="norm" stroke="1" extrusionOk="0">
                <a:moveTo>
                  <a:pt x="1656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2819" y="21600"/>
                  <a:pt x="2819" y="21600"/>
                  <a:pt x="2819" y="21600"/>
                </a:cubicBezTo>
                <a:cubicBezTo>
                  <a:pt x="2819" y="21000"/>
                  <a:pt x="2819" y="21000"/>
                  <a:pt x="2819" y="21000"/>
                </a:cubicBezTo>
                <a:cubicBezTo>
                  <a:pt x="2689" y="20350"/>
                  <a:pt x="2689" y="20350"/>
                  <a:pt x="2689" y="20350"/>
                </a:cubicBezTo>
                <a:cubicBezTo>
                  <a:pt x="2559" y="19900"/>
                  <a:pt x="2429" y="19700"/>
                  <a:pt x="2125" y="19200"/>
                </a:cubicBezTo>
                <a:cubicBezTo>
                  <a:pt x="1778" y="18650"/>
                  <a:pt x="1605" y="18000"/>
                  <a:pt x="1692" y="17250"/>
                </a:cubicBezTo>
                <a:cubicBezTo>
                  <a:pt x="1692" y="17250"/>
                  <a:pt x="1692" y="17200"/>
                  <a:pt x="1692" y="17200"/>
                </a:cubicBezTo>
                <a:cubicBezTo>
                  <a:pt x="1692" y="17150"/>
                  <a:pt x="1692" y="17150"/>
                  <a:pt x="1692" y="17150"/>
                </a:cubicBezTo>
                <a:cubicBezTo>
                  <a:pt x="1692" y="17150"/>
                  <a:pt x="1692" y="17150"/>
                  <a:pt x="1692" y="17150"/>
                </a:cubicBezTo>
                <a:cubicBezTo>
                  <a:pt x="1822" y="15700"/>
                  <a:pt x="3080" y="14500"/>
                  <a:pt x="4598" y="14500"/>
                </a:cubicBezTo>
                <a:cubicBezTo>
                  <a:pt x="6202" y="14500"/>
                  <a:pt x="7504" y="15800"/>
                  <a:pt x="7504" y="17400"/>
                </a:cubicBezTo>
                <a:cubicBezTo>
                  <a:pt x="7504" y="17400"/>
                  <a:pt x="7504" y="17400"/>
                  <a:pt x="7504" y="17400"/>
                </a:cubicBezTo>
                <a:cubicBezTo>
                  <a:pt x="7504" y="18100"/>
                  <a:pt x="7373" y="18650"/>
                  <a:pt x="7027" y="19200"/>
                </a:cubicBezTo>
                <a:cubicBezTo>
                  <a:pt x="6766" y="19650"/>
                  <a:pt x="6636" y="19850"/>
                  <a:pt x="6506" y="20250"/>
                </a:cubicBezTo>
                <a:cubicBezTo>
                  <a:pt x="6333" y="21000"/>
                  <a:pt x="6333" y="21000"/>
                  <a:pt x="6333" y="21000"/>
                </a:cubicBezTo>
                <a:cubicBezTo>
                  <a:pt x="6333" y="21000"/>
                  <a:pt x="6333" y="21000"/>
                  <a:pt x="6333" y="21000"/>
                </a:cubicBezTo>
                <a:cubicBezTo>
                  <a:pt x="6333" y="21600"/>
                  <a:pt x="6333" y="21600"/>
                  <a:pt x="6333" y="21600"/>
                </a:cubicBezTo>
                <a:cubicBezTo>
                  <a:pt x="21296" y="21600"/>
                  <a:pt x="21296" y="21600"/>
                  <a:pt x="21296" y="21600"/>
                </a:cubicBezTo>
                <a:cubicBezTo>
                  <a:pt x="21600" y="16000"/>
                  <a:pt x="20949" y="7850"/>
                  <a:pt x="16569" y="0"/>
                </a:cubicBezTo>
                <a:close/>
              </a:path>
            </a:pathLst>
          </a:custGeom>
          <a:solidFill>
            <a:srgbClr val="FFC107"/>
          </a:solidFill>
          <a:ln w="12700">
            <a:miter lim="400000"/>
          </a:ln>
        </p:spPr>
        <p:txBody>
          <a:bodyPr lIns="86698" tIns="86698" rIns="86698" bIns="86698"/>
          <a:lstStyle/>
          <a:p>
            <a:pPr algn="l" defTabSz="866986">
              <a:defRPr b="0" sz="3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4" name="Freeform 9"/>
          <p:cNvSpPr/>
          <p:nvPr/>
        </p:nvSpPr>
        <p:spPr>
          <a:xfrm>
            <a:off x="9066803" y="1977668"/>
            <a:ext cx="3115315" cy="940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959" fill="norm" stroke="1" extrusionOk="0">
                <a:moveTo>
                  <a:pt x="15294" y="5550"/>
                </a:moveTo>
                <a:cubicBezTo>
                  <a:pt x="9180" y="-2641"/>
                  <a:pt x="3992" y="-846"/>
                  <a:pt x="0" y="4989"/>
                </a:cubicBezTo>
                <a:cubicBezTo>
                  <a:pt x="0" y="18959"/>
                  <a:pt x="0" y="18959"/>
                  <a:pt x="0" y="18959"/>
                </a:cubicBezTo>
                <a:cubicBezTo>
                  <a:pt x="11629" y="18959"/>
                  <a:pt x="11629" y="18959"/>
                  <a:pt x="11629" y="18959"/>
                </a:cubicBezTo>
                <a:cubicBezTo>
                  <a:pt x="11629" y="16547"/>
                  <a:pt x="11629" y="16547"/>
                  <a:pt x="11629" y="16547"/>
                </a:cubicBezTo>
                <a:cubicBezTo>
                  <a:pt x="11571" y="15873"/>
                  <a:pt x="11571" y="15873"/>
                  <a:pt x="11571" y="15873"/>
                </a:cubicBezTo>
                <a:cubicBezTo>
                  <a:pt x="11514" y="15312"/>
                  <a:pt x="11456" y="15088"/>
                  <a:pt x="11321" y="14583"/>
                </a:cubicBezTo>
                <a:cubicBezTo>
                  <a:pt x="11166" y="13910"/>
                  <a:pt x="11089" y="13180"/>
                  <a:pt x="11128" y="12339"/>
                </a:cubicBezTo>
                <a:cubicBezTo>
                  <a:pt x="11128" y="12339"/>
                  <a:pt x="11128" y="12339"/>
                  <a:pt x="11128" y="12283"/>
                </a:cubicBezTo>
                <a:cubicBezTo>
                  <a:pt x="11128" y="12283"/>
                  <a:pt x="11128" y="12283"/>
                  <a:pt x="11128" y="12283"/>
                </a:cubicBezTo>
                <a:cubicBezTo>
                  <a:pt x="11128" y="12283"/>
                  <a:pt x="11128" y="12283"/>
                  <a:pt x="11128" y="12283"/>
                </a:cubicBezTo>
                <a:cubicBezTo>
                  <a:pt x="11186" y="10600"/>
                  <a:pt x="11745" y="9253"/>
                  <a:pt x="12420" y="9253"/>
                </a:cubicBezTo>
                <a:cubicBezTo>
                  <a:pt x="13134" y="9253"/>
                  <a:pt x="13712" y="10712"/>
                  <a:pt x="13712" y="12507"/>
                </a:cubicBezTo>
                <a:cubicBezTo>
                  <a:pt x="13712" y="12507"/>
                  <a:pt x="13712" y="12507"/>
                  <a:pt x="13712" y="12507"/>
                </a:cubicBezTo>
                <a:cubicBezTo>
                  <a:pt x="13731" y="13293"/>
                  <a:pt x="13654" y="13966"/>
                  <a:pt x="13500" y="14583"/>
                </a:cubicBezTo>
                <a:cubicBezTo>
                  <a:pt x="13384" y="15032"/>
                  <a:pt x="13326" y="15256"/>
                  <a:pt x="13269" y="15705"/>
                </a:cubicBezTo>
                <a:cubicBezTo>
                  <a:pt x="13191" y="16547"/>
                  <a:pt x="13191" y="16547"/>
                  <a:pt x="13191" y="16547"/>
                </a:cubicBezTo>
                <a:cubicBezTo>
                  <a:pt x="13191" y="16547"/>
                  <a:pt x="13191" y="16547"/>
                  <a:pt x="13191" y="16547"/>
                </a:cubicBezTo>
                <a:cubicBezTo>
                  <a:pt x="13191" y="18959"/>
                  <a:pt x="13191" y="18959"/>
                  <a:pt x="13191" y="18959"/>
                </a:cubicBezTo>
                <a:cubicBezTo>
                  <a:pt x="21600" y="18959"/>
                  <a:pt x="21600" y="18959"/>
                  <a:pt x="21600" y="18959"/>
                </a:cubicBezTo>
                <a:cubicBezTo>
                  <a:pt x="20173" y="14022"/>
                  <a:pt x="18148" y="9421"/>
                  <a:pt x="15294" y="5550"/>
                </a:cubicBezTo>
                <a:close/>
              </a:path>
            </a:pathLst>
          </a:custGeom>
          <a:solidFill>
            <a:srgbClr val="FFCA28"/>
          </a:solidFill>
          <a:ln w="12700">
            <a:miter lim="400000"/>
          </a:ln>
        </p:spPr>
        <p:txBody>
          <a:bodyPr lIns="86698" tIns="86698" rIns="86698" bIns="86698"/>
          <a:lstStyle/>
          <a:p>
            <a:pPr algn="l" defTabSz="866986">
              <a:defRPr b="0" sz="3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5" name="Freeform 18"/>
          <p:cNvSpPr/>
          <p:nvPr/>
        </p:nvSpPr>
        <p:spPr>
          <a:xfrm>
            <a:off x="8205834" y="2343037"/>
            <a:ext cx="654722" cy="575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1600" y="0"/>
                  <a:pt x="21600" y="0"/>
                  <a:pt x="21600" y="0"/>
                </a:cubicBezTo>
                <a:cubicBezTo>
                  <a:pt x="12960" y="6052"/>
                  <a:pt x="5699" y="13774"/>
                  <a:pt x="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FFC107"/>
          </a:solidFill>
          <a:ln w="12700">
            <a:miter lim="400000"/>
          </a:ln>
        </p:spPr>
        <p:txBody>
          <a:bodyPr lIns="86698" tIns="86698" rIns="86698" bIns="86698"/>
          <a:lstStyle/>
          <a:p>
            <a:pPr algn="l" defTabSz="866986">
              <a:defRPr b="0" sz="3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6" name="Freeform 22"/>
          <p:cNvSpPr/>
          <p:nvPr/>
        </p:nvSpPr>
        <p:spPr>
          <a:xfrm>
            <a:off x="7613469" y="8302667"/>
            <a:ext cx="4122578" cy="1450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815" y="0"/>
                </a:lnTo>
                <a:lnTo>
                  <a:pt x="18094" y="9318"/>
                </a:lnTo>
                <a:lnTo>
                  <a:pt x="18094" y="778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86698" tIns="86698" rIns="86698" bIns="86698"/>
          <a:lstStyle/>
          <a:p>
            <a:pPr algn="l" defTabSz="866986">
              <a:defRPr b="0" sz="3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7" name="Freeform 23"/>
          <p:cNvSpPr/>
          <p:nvPr/>
        </p:nvSpPr>
        <p:spPr>
          <a:xfrm>
            <a:off x="8150675" y="7576001"/>
            <a:ext cx="2916260" cy="1352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11604"/>
                </a:lnTo>
                <a:lnTo>
                  <a:pt x="1812" y="0"/>
                </a:lnTo>
                <a:lnTo>
                  <a:pt x="21600" y="9957"/>
                </a:lnTo>
                <a:lnTo>
                  <a:pt x="21600" y="21600"/>
                </a:lnTo>
                <a:close/>
              </a:path>
            </a:pathLst>
          </a:custGeom>
          <a:solidFill>
            <a:srgbClr val="808080"/>
          </a:solidFill>
          <a:ln w="12700">
            <a:miter lim="400000"/>
          </a:ln>
        </p:spPr>
        <p:txBody>
          <a:bodyPr lIns="86698" tIns="86698" rIns="86698" bIns="86698"/>
          <a:lstStyle/>
          <a:p>
            <a:pPr algn="l" defTabSz="866986">
              <a:defRPr b="0" sz="3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8" name="Freeform 97"/>
          <p:cNvSpPr/>
          <p:nvPr/>
        </p:nvSpPr>
        <p:spPr>
          <a:xfrm>
            <a:off x="9066803" y="3897099"/>
            <a:ext cx="2592498" cy="183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827" y="0"/>
                </a:moveTo>
                <a:cubicBezTo>
                  <a:pt x="14380" y="0"/>
                  <a:pt x="14840" y="524"/>
                  <a:pt x="14863" y="1178"/>
                </a:cubicBezTo>
                <a:cubicBezTo>
                  <a:pt x="14886" y="1538"/>
                  <a:pt x="14840" y="1866"/>
                  <a:pt x="14702" y="2128"/>
                </a:cubicBezTo>
                <a:cubicBezTo>
                  <a:pt x="14518" y="2488"/>
                  <a:pt x="14449" y="2684"/>
                  <a:pt x="14357" y="3044"/>
                </a:cubicBezTo>
                <a:cubicBezTo>
                  <a:pt x="14357" y="3044"/>
                  <a:pt x="14357" y="3044"/>
                  <a:pt x="14242" y="3633"/>
                </a:cubicBezTo>
                <a:cubicBezTo>
                  <a:pt x="14242" y="3633"/>
                  <a:pt x="14242" y="3633"/>
                  <a:pt x="14242" y="7398"/>
                </a:cubicBezTo>
                <a:lnTo>
                  <a:pt x="16665" y="7398"/>
                </a:lnTo>
                <a:lnTo>
                  <a:pt x="16665" y="10518"/>
                </a:lnTo>
                <a:lnTo>
                  <a:pt x="16977" y="10515"/>
                </a:lnTo>
                <a:cubicBezTo>
                  <a:pt x="17369" y="10510"/>
                  <a:pt x="17995" y="10502"/>
                  <a:pt x="18997" y="10490"/>
                </a:cubicBezTo>
                <a:cubicBezTo>
                  <a:pt x="18997" y="10490"/>
                  <a:pt x="18997" y="10490"/>
                  <a:pt x="19462" y="10326"/>
                </a:cubicBezTo>
                <a:cubicBezTo>
                  <a:pt x="19694" y="10195"/>
                  <a:pt x="19834" y="10096"/>
                  <a:pt x="20066" y="9867"/>
                </a:cubicBezTo>
                <a:cubicBezTo>
                  <a:pt x="20252" y="9670"/>
                  <a:pt x="20438" y="9572"/>
                  <a:pt x="20670" y="9605"/>
                </a:cubicBezTo>
                <a:cubicBezTo>
                  <a:pt x="21182" y="9605"/>
                  <a:pt x="21600" y="10293"/>
                  <a:pt x="21600" y="11113"/>
                </a:cubicBezTo>
                <a:cubicBezTo>
                  <a:pt x="21600" y="11900"/>
                  <a:pt x="21228" y="12523"/>
                  <a:pt x="20740" y="12588"/>
                </a:cubicBezTo>
                <a:cubicBezTo>
                  <a:pt x="20485" y="12621"/>
                  <a:pt x="20275" y="12556"/>
                  <a:pt x="20066" y="12359"/>
                </a:cubicBezTo>
                <a:cubicBezTo>
                  <a:pt x="19811" y="12064"/>
                  <a:pt x="19694" y="11965"/>
                  <a:pt x="19416" y="11834"/>
                </a:cubicBezTo>
                <a:cubicBezTo>
                  <a:pt x="19416" y="11834"/>
                  <a:pt x="19416" y="11834"/>
                  <a:pt x="19416" y="11867"/>
                </a:cubicBezTo>
                <a:lnTo>
                  <a:pt x="18997" y="11703"/>
                </a:lnTo>
                <a:cubicBezTo>
                  <a:pt x="18997" y="11703"/>
                  <a:pt x="18997" y="11703"/>
                  <a:pt x="17207" y="11703"/>
                </a:cubicBezTo>
                <a:lnTo>
                  <a:pt x="16665" y="11703"/>
                </a:lnTo>
                <a:lnTo>
                  <a:pt x="16665" y="21600"/>
                </a:lnTo>
                <a:cubicBezTo>
                  <a:pt x="16665" y="21600"/>
                  <a:pt x="16665" y="21600"/>
                  <a:pt x="3361" y="21600"/>
                </a:cubicBezTo>
                <a:cubicBezTo>
                  <a:pt x="3361" y="21600"/>
                  <a:pt x="3361" y="21600"/>
                  <a:pt x="3361" y="20878"/>
                </a:cubicBezTo>
                <a:cubicBezTo>
                  <a:pt x="3361" y="20878"/>
                  <a:pt x="3361" y="20878"/>
                  <a:pt x="3453" y="20386"/>
                </a:cubicBezTo>
                <a:cubicBezTo>
                  <a:pt x="3523" y="20124"/>
                  <a:pt x="3569" y="19993"/>
                  <a:pt x="3732" y="19730"/>
                </a:cubicBezTo>
                <a:cubicBezTo>
                  <a:pt x="3917" y="19370"/>
                  <a:pt x="3987" y="18976"/>
                  <a:pt x="3987" y="18517"/>
                </a:cubicBezTo>
                <a:cubicBezTo>
                  <a:pt x="3987" y="17500"/>
                  <a:pt x="3291" y="16647"/>
                  <a:pt x="2434" y="16647"/>
                </a:cubicBezTo>
                <a:cubicBezTo>
                  <a:pt x="1622" y="16647"/>
                  <a:pt x="950" y="17402"/>
                  <a:pt x="881" y="18386"/>
                </a:cubicBezTo>
                <a:cubicBezTo>
                  <a:pt x="881" y="18418"/>
                  <a:pt x="881" y="18418"/>
                  <a:pt x="881" y="18451"/>
                </a:cubicBezTo>
                <a:cubicBezTo>
                  <a:pt x="834" y="18910"/>
                  <a:pt x="927" y="19337"/>
                  <a:pt x="1113" y="19730"/>
                </a:cubicBezTo>
                <a:cubicBezTo>
                  <a:pt x="1275" y="20026"/>
                  <a:pt x="1321" y="20157"/>
                  <a:pt x="1414" y="20485"/>
                </a:cubicBezTo>
                <a:cubicBezTo>
                  <a:pt x="1414" y="20485"/>
                  <a:pt x="1414" y="20485"/>
                  <a:pt x="1483" y="20878"/>
                </a:cubicBezTo>
                <a:cubicBezTo>
                  <a:pt x="1483" y="20878"/>
                  <a:pt x="1483" y="20878"/>
                  <a:pt x="1483" y="21600"/>
                </a:cubicBezTo>
                <a:cubicBezTo>
                  <a:pt x="1483" y="21600"/>
                  <a:pt x="1483" y="21600"/>
                  <a:pt x="0" y="21600"/>
                </a:cubicBezTo>
                <a:cubicBezTo>
                  <a:pt x="0" y="21600"/>
                  <a:pt x="0" y="21600"/>
                  <a:pt x="0" y="7398"/>
                </a:cubicBezTo>
                <a:cubicBezTo>
                  <a:pt x="0" y="7398"/>
                  <a:pt x="0" y="7398"/>
                  <a:pt x="11164" y="7398"/>
                </a:cubicBezTo>
                <a:lnTo>
                  <a:pt x="13413" y="7398"/>
                </a:lnTo>
                <a:cubicBezTo>
                  <a:pt x="13413" y="7398"/>
                  <a:pt x="13413" y="7398"/>
                  <a:pt x="13413" y="3633"/>
                </a:cubicBezTo>
                <a:cubicBezTo>
                  <a:pt x="13413" y="3633"/>
                  <a:pt x="13413" y="3633"/>
                  <a:pt x="13298" y="2979"/>
                </a:cubicBezTo>
                <a:cubicBezTo>
                  <a:pt x="13298" y="2979"/>
                  <a:pt x="13298" y="2979"/>
                  <a:pt x="13275" y="2979"/>
                </a:cubicBezTo>
                <a:cubicBezTo>
                  <a:pt x="13206" y="2651"/>
                  <a:pt x="13114" y="2455"/>
                  <a:pt x="12952" y="2128"/>
                </a:cubicBezTo>
                <a:cubicBezTo>
                  <a:pt x="12814" y="1866"/>
                  <a:pt x="12768" y="1604"/>
                  <a:pt x="12791" y="1277"/>
                </a:cubicBezTo>
                <a:cubicBezTo>
                  <a:pt x="12791" y="556"/>
                  <a:pt x="13252" y="0"/>
                  <a:pt x="13827" y="0"/>
                </a:cubicBezTo>
                <a:close/>
              </a:path>
            </a:pathLst>
          </a:custGeom>
          <a:solidFill>
            <a:srgbClr val="FFA000"/>
          </a:solidFill>
          <a:ln w="12700">
            <a:miter lim="400000"/>
          </a:ln>
        </p:spPr>
        <p:txBody>
          <a:bodyPr lIns="86698" tIns="86698" rIns="86698" bIns="86698"/>
          <a:lstStyle/>
          <a:p>
            <a:pPr algn="l" defTabSz="866986">
              <a:defRPr b="0" sz="3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9" name="Freeform 99"/>
          <p:cNvSpPr/>
          <p:nvPr/>
        </p:nvSpPr>
        <p:spPr>
          <a:xfrm>
            <a:off x="7954021" y="5360023"/>
            <a:ext cx="1976152" cy="1777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350" y="0"/>
                </a:moveTo>
                <a:cubicBezTo>
                  <a:pt x="16081" y="0"/>
                  <a:pt x="16659" y="541"/>
                  <a:pt x="16720" y="1251"/>
                </a:cubicBezTo>
                <a:cubicBezTo>
                  <a:pt x="16750" y="1623"/>
                  <a:pt x="16690" y="1928"/>
                  <a:pt x="16476" y="2232"/>
                </a:cubicBezTo>
                <a:cubicBezTo>
                  <a:pt x="16233" y="2570"/>
                  <a:pt x="16142" y="2773"/>
                  <a:pt x="16020" y="3179"/>
                </a:cubicBezTo>
                <a:lnTo>
                  <a:pt x="15898" y="3754"/>
                </a:lnTo>
                <a:cubicBezTo>
                  <a:pt x="15898" y="3754"/>
                  <a:pt x="15898" y="3754"/>
                  <a:pt x="15898" y="6473"/>
                </a:cubicBezTo>
                <a:lnTo>
                  <a:pt x="15898" y="6967"/>
                </a:lnTo>
                <a:lnTo>
                  <a:pt x="17268" y="6967"/>
                </a:lnTo>
                <a:cubicBezTo>
                  <a:pt x="18524" y="6967"/>
                  <a:pt x="19959" y="6967"/>
                  <a:pt x="21600" y="6967"/>
                </a:cubicBezTo>
                <a:lnTo>
                  <a:pt x="21600" y="6967"/>
                </a:lnTo>
                <a:lnTo>
                  <a:pt x="21600" y="6967"/>
                </a:lnTo>
                <a:cubicBezTo>
                  <a:pt x="21600" y="6967"/>
                  <a:pt x="21600" y="6967"/>
                  <a:pt x="21600" y="21600"/>
                </a:cubicBezTo>
                <a:lnTo>
                  <a:pt x="6645" y="21600"/>
                </a:lnTo>
                <a:cubicBezTo>
                  <a:pt x="6706" y="20753"/>
                  <a:pt x="6737" y="19940"/>
                  <a:pt x="6737" y="19161"/>
                </a:cubicBezTo>
                <a:cubicBezTo>
                  <a:pt x="6737" y="18729"/>
                  <a:pt x="6725" y="18316"/>
                  <a:pt x="6699" y="17930"/>
                </a:cubicBezTo>
                <a:lnTo>
                  <a:pt x="6632" y="17360"/>
                </a:lnTo>
                <a:lnTo>
                  <a:pt x="6512" y="16631"/>
                </a:lnTo>
                <a:lnTo>
                  <a:pt x="6399" y="16211"/>
                </a:lnTo>
                <a:lnTo>
                  <a:pt x="6028" y="15455"/>
                </a:lnTo>
                <a:lnTo>
                  <a:pt x="5977" y="15367"/>
                </a:lnTo>
                <a:lnTo>
                  <a:pt x="5982" y="15364"/>
                </a:lnTo>
                <a:lnTo>
                  <a:pt x="4182" y="13278"/>
                </a:lnTo>
                <a:cubicBezTo>
                  <a:pt x="2489" y="11184"/>
                  <a:pt x="1116" y="9075"/>
                  <a:pt x="0" y="6967"/>
                </a:cubicBezTo>
                <a:cubicBezTo>
                  <a:pt x="0" y="6967"/>
                  <a:pt x="0" y="6967"/>
                  <a:pt x="6015" y="6967"/>
                </a:cubicBezTo>
                <a:cubicBezTo>
                  <a:pt x="6015" y="6967"/>
                  <a:pt x="6015" y="6967"/>
                  <a:pt x="6015" y="7509"/>
                </a:cubicBezTo>
                <a:cubicBezTo>
                  <a:pt x="6015" y="7509"/>
                  <a:pt x="6015" y="7509"/>
                  <a:pt x="5894" y="8051"/>
                </a:cubicBezTo>
                <a:cubicBezTo>
                  <a:pt x="5803" y="8288"/>
                  <a:pt x="5742" y="8457"/>
                  <a:pt x="5529" y="8728"/>
                </a:cubicBezTo>
                <a:cubicBezTo>
                  <a:pt x="5286" y="9101"/>
                  <a:pt x="5195" y="9507"/>
                  <a:pt x="5195" y="9948"/>
                </a:cubicBezTo>
                <a:cubicBezTo>
                  <a:pt x="5195" y="11032"/>
                  <a:pt x="6106" y="11912"/>
                  <a:pt x="7230" y="11912"/>
                </a:cubicBezTo>
                <a:cubicBezTo>
                  <a:pt x="8324" y="11912"/>
                  <a:pt x="9175" y="11133"/>
                  <a:pt x="9266" y="10117"/>
                </a:cubicBezTo>
                <a:cubicBezTo>
                  <a:pt x="9266" y="10117"/>
                  <a:pt x="9266" y="10117"/>
                  <a:pt x="9266" y="10083"/>
                </a:cubicBezTo>
                <a:cubicBezTo>
                  <a:pt x="9266" y="10083"/>
                  <a:pt x="9266" y="10083"/>
                  <a:pt x="9266" y="10049"/>
                </a:cubicBezTo>
                <a:cubicBezTo>
                  <a:pt x="9327" y="9541"/>
                  <a:pt x="9205" y="9135"/>
                  <a:pt x="8962" y="8728"/>
                </a:cubicBezTo>
                <a:cubicBezTo>
                  <a:pt x="8749" y="8423"/>
                  <a:pt x="8689" y="8288"/>
                  <a:pt x="8567" y="7949"/>
                </a:cubicBezTo>
                <a:cubicBezTo>
                  <a:pt x="8567" y="7949"/>
                  <a:pt x="8567" y="7949"/>
                  <a:pt x="8476" y="7509"/>
                </a:cubicBezTo>
                <a:cubicBezTo>
                  <a:pt x="8476" y="7509"/>
                  <a:pt x="8476" y="7509"/>
                  <a:pt x="8476" y="6967"/>
                </a:cubicBezTo>
                <a:cubicBezTo>
                  <a:pt x="8476" y="6967"/>
                  <a:pt x="8476" y="6967"/>
                  <a:pt x="14013" y="6967"/>
                </a:cubicBezTo>
                <a:lnTo>
                  <a:pt x="14772" y="6967"/>
                </a:lnTo>
                <a:lnTo>
                  <a:pt x="14772" y="6821"/>
                </a:lnTo>
                <a:cubicBezTo>
                  <a:pt x="14772" y="6227"/>
                  <a:pt x="14772" y="5276"/>
                  <a:pt x="14772" y="3754"/>
                </a:cubicBezTo>
                <a:cubicBezTo>
                  <a:pt x="14772" y="3754"/>
                  <a:pt x="14772" y="3754"/>
                  <a:pt x="14620" y="3111"/>
                </a:cubicBezTo>
                <a:cubicBezTo>
                  <a:pt x="14498" y="2773"/>
                  <a:pt x="14406" y="2570"/>
                  <a:pt x="14163" y="2232"/>
                </a:cubicBezTo>
                <a:cubicBezTo>
                  <a:pt x="14011" y="1961"/>
                  <a:pt x="13919" y="1657"/>
                  <a:pt x="13950" y="1319"/>
                </a:cubicBezTo>
                <a:cubicBezTo>
                  <a:pt x="13950" y="609"/>
                  <a:pt x="14589" y="0"/>
                  <a:pt x="15350" y="0"/>
                </a:cubicBezTo>
                <a:close/>
              </a:path>
            </a:pathLst>
          </a:custGeom>
          <a:solidFill>
            <a:srgbClr val="FF6F00"/>
          </a:solidFill>
          <a:ln w="12700">
            <a:miter lim="400000"/>
          </a:ln>
        </p:spPr>
        <p:txBody>
          <a:bodyPr lIns="86698" tIns="86698" rIns="86698" bIns="86698"/>
          <a:lstStyle/>
          <a:p>
            <a:pPr algn="l" defTabSz="866986">
              <a:defRPr b="0" sz="3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0" name="Freeform 96"/>
          <p:cNvSpPr/>
          <p:nvPr/>
        </p:nvSpPr>
        <p:spPr>
          <a:xfrm>
            <a:off x="11268385" y="3981036"/>
            <a:ext cx="1741125" cy="1750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60" y="0"/>
                </a:moveTo>
                <a:cubicBezTo>
                  <a:pt x="4482" y="0"/>
                  <a:pt x="5134" y="550"/>
                  <a:pt x="5202" y="1236"/>
                </a:cubicBezTo>
                <a:cubicBezTo>
                  <a:pt x="5236" y="1649"/>
                  <a:pt x="5168" y="1958"/>
                  <a:pt x="4962" y="2232"/>
                </a:cubicBezTo>
                <a:cubicBezTo>
                  <a:pt x="4688" y="2610"/>
                  <a:pt x="4551" y="2816"/>
                  <a:pt x="4414" y="3194"/>
                </a:cubicBezTo>
                <a:cubicBezTo>
                  <a:pt x="4414" y="3194"/>
                  <a:pt x="4414" y="3194"/>
                  <a:pt x="4448" y="3194"/>
                </a:cubicBezTo>
                <a:lnTo>
                  <a:pt x="4277" y="3812"/>
                </a:lnTo>
                <a:cubicBezTo>
                  <a:pt x="4277" y="3812"/>
                  <a:pt x="4277" y="3812"/>
                  <a:pt x="4277" y="6412"/>
                </a:cubicBezTo>
                <a:lnTo>
                  <a:pt x="4277" y="6717"/>
                </a:lnTo>
                <a:lnTo>
                  <a:pt x="5404" y="6717"/>
                </a:lnTo>
                <a:cubicBezTo>
                  <a:pt x="7861" y="6717"/>
                  <a:pt x="11434" y="6717"/>
                  <a:pt x="16631" y="6717"/>
                </a:cubicBezTo>
                <a:cubicBezTo>
                  <a:pt x="16390" y="8263"/>
                  <a:pt x="16079" y="8538"/>
                  <a:pt x="16114" y="9157"/>
                </a:cubicBezTo>
                <a:cubicBezTo>
                  <a:pt x="16286" y="12560"/>
                  <a:pt x="21600" y="21600"/>
                  <a:pt x="21600" y="21600"/>
                </a:cubicBezTo>
                <a:cubicBezTo>
                  <a:pt x="21600" y="21600"/>
                  <a:pt x="21600" y="21600"/>
                  <a:pt x="13491" y="21600"/>
                </a:cubicBezTo>
                <a:cubicBezTo>
                  <a:pt x="13491" y="21600"/>
                  <a:pt x="13491" y="21600"/>
                  <a:pt x="13491" y="20569"/>
                </a:cubicBezTo>
                <a:cubicBezTo>
                  <a:pt x="13491" y="20569"/>
                  <a:pt x="13491" y="20569"/>
                  <a:pt x="13629" y="20053"/>
                </a:cubicBezTo>
                <a:cubicBezTo>
                  <a:pt x="13733" y="19778"/>
                  <a:pt x="13802" y="19641"/>
                  <a:pt x="14043" y="19331"/>
                </a:cubicBezTo>
                <a:cubicBezTo>
                  <a:pt x="14319" y="18953"/>
                  <a:pt x="14423" y="18541"/>
                  <a:pt x="14423" y="18094"/>
                </a:cubicBezTo>
                <a:cubicBezTo>
                  <a:pt x="14423" y="16994"/>
                  <a:pt x="13388" y="16100"/>
                  <a:pt x="12111" y="16100"/>
                </a:cubicBezTo>
                <a:cubicBezTo>
                  <a:pt x="10869" y="16100"/>
                  <a:pt x="9903" y="16891"/>
                  <a:pt x="9799" y="17922"/>
                </a:cubicBezTo>
                <a:cubicBezTo>
                  <a:pt x="9799" y="17922"/>
                  <a:pt x="9799" y="17922"/>
                  <a:pt x="9799" y="17957"/>
                </a:cubicBezTo>
                <a:cubicBezTo>
                  <a:pt x="9799" y="17957"/>
                  <a:pt x="9799" y="17991"/>
                  <a:pt x="9799" y="17991"/>
                </a:cubicBezTo>
                <a:cubicBezTo>
                  <a:pt x="9730" y="18506"/>
                  <a:pt x="9868" y="18919"/>
                  <a:pt x="10144" y="19331"/>
                </a:cubicBezTo>
                <a:cubicBezTo>
                  <a:pt x="10386" y="19641"/>
                  <a:pt x="10455" y="19813"/>
                  <a:pt x="10593" y="20122"/>
                </a:cubicBezTo>
                <a:lnTo>
                  <a:pt x="10696" y="20569"/>
                </a:lnTo>
                <a:cubicBezTo>
                  <a:pt x="10696" y="20569"/>
                  <a:pt x="10696" y="20569"/>
                  <a:pt x="10696" y="21600"/>
                </a:cubicBezTo>
                <a:cubicBezTo>
                  <a:pt x="10696" y="21600"/>
                  <a:pt x="10696" y="21600"/>
                  <a:pt x="0" y="21600"/>
                </a:cubicBezTo>
                <a:cubicBezTo>
                  <a:pt x="0" y="21600"/>
                  <a:pt x="0" y="21600"/>
                  <a:pt x="0" y="11976"/>
                </a:cubicBezTo>
                <a:cubicBezTo>
                  <a:pt x="0" y="11976"/>
                  <a:pt x="0" y="11976"/>
                  <a:pt x="966" y="11976"/>
                </a:cubicBezTo>
                <a:cubicBezTo>
                  <a:pt x="966" y="11976"/>
                  <a:pt x="966" y="11976"/>
                  <a:pt x="1518" y="12113"/>
                </a:cubicBezTo>
                <a:cubicBezTo>
                  <a:pt x="1794" y="12216"/>
                  <a:pt x="1932" y="12319"/>
                  <a:pt x="2208" y="12526"/>
                </a:cubicBezTo>
                <a:cubicBezTo>
                  <a:pt x="2588" y="12801"/>
                  <a:pt x="3002" y="12904"/>
                  <a:pt x="3450" y="12904"/>
                </a:cubicBezTo>
                <a:cubicBezTo>
                  <a:pt x="4555" y="12904"/>
                  <a:pt x="5452" y="11873"/>
                  <a:pt x="5452" y="10601"/>
                </a:cubicBezTo>
                <a:cubicBezTo>
                  <a:pt x="5452" y="9398"/>
                  <a:pt x="4658" y="8401"/>
                  <a:pt x="3623" y="8298"/>
                </a:cubicBezTo>
                <a:cubicBezTo>
                  <a:pt x="3589" y="8298"/>
                  <a:pt x="3589" y="8298"/>
                  <a:pt x="3554" y="8298"/>
                </a:cubicBezTo>
                <a:cubicBezTo>
                  <a:pt x="3071" y="8229"/>
                  <a:pt x="2622" y="8367"/>
                  <a:pt x="2208" y="8642"/>
                </a:cubicBezTo>
                <a:cubicBezTo>
                  <a:pt x="1898" y="8882"/>
                  <a:pt x="1760" y="8951"/>
                  <a:pt x="1415" y="9088"/>
                </a:cubicBezTo>
                <a:cubicBezTo>
                  <a:pt x="1415" y="9088"/>
                  <a:pt x="1415" y="9088"/>
                  <a:pt x="966" y="9192"/>
                </a:cubicBezTo>
                <a:cubicBezTo>
                  <a:pt x="966" y="9192"/>
                  <a:pt x="966" y="9192"/>
                  <a:pt x="0" y="9192"/>
                </a:cubicBezTo>
                <a:cubicBezTo>
                  <a:pt x="0" y="9192"/>
                  <a:pt x="0" y="9192"/>
                  <a:pt x="0" y="6717"/>
                </a:cubicBezTo>
                <a:cubicBezTo>
                  <a:pt x="0" y="6717"/>
                  <a:pt x="0" y="6717"/>
                  <a:pt x="2960" y="6717"/>
                </a:cubicBezTo>
                <a:lnTo>
                  <a:pt x="3034" y="6717"/>
                </a:lnTo>
                <a:lnTo>
                  <a:pt x="3028" y="6056"/>
                </a:lnTo>
                <a:cubicBezTo>
                  <a:pt x="3023" y="5510"/>
                  <a:pt x="3017" y="4782"/>
                  <a:pt x="3008" y="3812"/>
                </a:cubicBezTo>
                <a:cubicBezTo>
                  <a:pt x="3008" y="3812"/>
                  <a:pt x="3008" y="3812"/>
                  <a:pt x="2837" y="3125"/>
                </a:cubicBezTo>
                <a:cubicBezTo>
                  <a:pt x="2700" y="2782"/>
                  <a:pt x="2597" y="2576"/>
                  <a:pt x="2357" y="2232"/>
                </a:cubicBezTo>
                <a:cubicBezTo>
                  <a:pt x="2151" y="1958"/>
                  <a:pt x="2083" y="1683"/>
                  <a:pt x="2083" y="1339"/>
                </a:cubicBezTo>
                <a:cubicBezTo>
                  <a:pt x="2083" y="584"/>
                  <a:pt x="2803" y="0"/>
                  <a:pt x="3660" y="0"/>
                </a:cubicBezTo>
                <a:close/>
              </a:path>
            </a:pathLst>
          </a:custGeom>
          <a:solidFill>
            <a:srgbClr val="FF8F00"/>
          </a:solidFill>
          <a:ln w="12700">
            <a:miter lim="400000"/>
          </a:ln>
        </p:spPr>
        <p:txBody>
          <a:bodyPr lIns="86698" tIns="86698" rIns="86698" bIns="86698"/>
          <a:lstStyle/>
          <a:p>
            <a:pPr algn="l" defTabSz="866986">
              <a:defRPr b="0" sz="3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1" name="Freeform 100"/>
          <p:cNvSpPr/>
          <p:nvPr/>
        </p:nvSpPr>
        <p:spPr>
          <a:xfrm>
            <a:off x="10134023" y="5338441"/>
            <a:ext cx="2923454" cy="2376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603" y="0"/>
                </a:moveTo>
                <a:cubicBezTo>
                  <a:pt x="16077" y="0"/>
                  <a:pt x="16488" y="404"/>
                  <a:pt x="16529" y="909"/>
                </a:cubicBezTo>
                <a:cubicBezTo>
                  <a:pt x="16550" y="1187"/>
                  <a:pt x="16509" y="1440"/>
                  <a:pt x="16365" y="1642"/>
                </a:cubicBezTo>
                <a:cubicBezTo>
                  <a:pt x="16200" y="1920"/>
                  <a:pt x="16138" y="2071"/>
                  <a:pt x="16056" y="2349"/>
                </a:cubicBezTo>
                <a:lnTo>
                  <a:pt x="15974" y="2804"/>
                </a:lnTo>
                <a:cubicBezTo>
                  <a:pt x="15974" y="2804"/>
                  <a:pt x="15974" y="2804"/>
                  <a:pt x="15960" y="4970"/>
                </a:cubicBezTo>
                <a:lnTo>
                  <a:pt x="15957" y="5405"/>
                </a:lnTo>
                <a:lnTo>
                  <a:pt x="16077" y="5405"/>
                </a:lnTo>
                <a:cubicBezTo>
                  <a:pt x="17740" y="5405"/>
                  <a:pt x="19575" y="5405"/>
                  <a:pt x="21600" y="5405"/>
                </a:cubicBezTo>
                <a:cubicBezTo>
                  <a:pt x="21600" y="5405"/>
                  <a:pt x="21600" y="5405"/>
                  <a:pt x="18312" y="7001"/>
                </a:cubicBezTo>
                <a:cubicBezTo>
                  <a:pt x="18312" y="7001"/>
                  <a:pt x="18312" y="7001"/>
                  <a:pt x="18106" y="7558"/>
                </a:cubicBezTo>
                <a:cubicBezTo>
                  <a:pt x="18106" y="7558"/>
                  <a:pt x="18106" y="7558"/>
                  <a:pt x="17777" y="8825"/>
                </a:cubicBezTo>
                <a:cubicBezTo>
                  <a:pt x="17777" y="8825"/>
                  <a:pt x="18086" y="10116"/>
                  <a:pt x="18230" y="10446"/>
                </a:cubicBezTo>
                <a:cubicBezTo>
                  <a:pt x="18558" y="11282"/>
                  <a:pt x="17531" y="12067"/>
                  <a:pt x="17531" y="12067"/>
                </a:cubicBezTo>
                <a:cubicBezTo>
                  <a:pt x="17531" y="12067"/>
                  <a:pt x="18230" y="12472"/>
                  <a:pt x="17880" y="13434"/>
                </a:cubicBezTo>
                <a:cubicBezTo>
                  <a:pt x="17716" y="13840"/>
                  <a:pt x="16750" y="14650"/>
                  <a:pt x="16750" y="14650"/>
                </a:cubicBezTo>
                <a:cubicBezTo>
                  <a:pt x="16750" y="14650"/>
                  <a:pt x="16750" y="14650"/>
                  <a:pt x="16729" y="16347"/>
                </a:cubicBezTo>
                <a:cubicBezTo>
                  <a:pt x="16729" y="16347"/>
                  <a:pt x="16729" y="16347"/>
                  <a:pt x="15907" y="16347"/>
                </a:cubicBezTo>
                <a:cubicBezTo>
                  <a:pt x="15907" y="16347"/>
                  <a:pt x="15907" y="16347"/>
                  <a:pt x="5251" y="16347"/>
                </a:cubicBezTo>
                <a:lnTo>
                  <a:pt x="4208" y="16347"/>
                </a:lnTo>
                <a:lnTo>
                  <a:pt x="4208" y="16583"/>
                </a:lnTo>
                <a:cubicBezTo>
                  <a:pt x="4208" y="17012"/>
                  <a:pt x="4208" y="17698"/>
                  <a:pt x="4208" y="18797"/>
                </a:cubicBezTo>
                <a:cubicBezTo>
                  <a:pt x="4208" y="18797"/>
                  <a:pt x="4208" y="18797"/>
                  <a:pt x="4311" y="19302"/>
                </a:cubicBezTo>
                <a:cubicBezTo>
                  <a:pt x="4393" y="19555"/>
                  <a:pt x="4455" y="19706"/>
                  <a:pt x="4620" y="19959"/>
                </a:cubicBezTo>
                <a:cubicBezTo>
                  <a:pt x="4743" y="20161"/>
                  <a:pt x="4784" y="20363"/>
                  <a:pt x="4764" y="20615"/>
                </a:cubicBezTo>
                <a:cubicBezTo>
                  <a:pt x="4764" y="21171"/>
                  <a:pt x="4352" y="21600"/>
                  <a:pt x="3838" y="21600"/>
                </a:cubicBezTo>
                <a:cubicBezTo>
                  <a:pt x="3344" y="21600"/>
                  <a:pt x="2932" y="21196"/>
                  <a:pt x="2912" y="20691"/>
                </a:cubicBezTo>
                <a:cubicBezTo>
                  <a:pt x="2871" y="20388"/>
                  <a:pt x="2932" y="20161"/>
                  <a:pt x="3056" y="19959"/>
                </a:cubicBezTo>
                <a:cubicBezTo>
                  <a:pt x="3220" y="19681"/>
                  <a:pt x="3282" y="19529"/>
                  <a:pt x="3364" y="19252"/>
                </a:cubicBezTo>
                <a:lnTo>
                  <a:pt x="3467" y="18797"/>
                </a:lnTo>
                <a:cubicBezTo>
                  <a:pt x="3467" y="18797"/>
                  <a:pt x="3467" y="18797"/>
                  <a:pt x="3467" y="16835"/>
                </a:cubicBezTo>
                <a:lnTo>
                  <a:pt x="3467" y="16347"/>
                </a:lnTo>
                <a:lnTo>
                  <a:pt x="2800" y="16347"/>
                </a:lnTo>
                <a:cubicBezTo>
                  <a:pt x="1926" y="16347"/>
                  <a:pt x="994" y="16347"/>
                  <a:pt x="0" y="16347"/>
                </a:cubicBezTo>
                <a:cubicBezTo>
                  <a:pt x="0" y="16347"/>
                  <a:pt x="0" y="16347"/>
                  <a:pt x="0" y="5405"/>
                </a:cubicBezTo>
                <a:cubicBezTo>
                  <a:pt x="0" y="5405"/>
                  <a:pt x="0" y="5405"/>
                  <a:pt x="3844" y="5405"/>
                </a:cubicBezTo>
                <a:lnTo>
                  <a:pt x="5273" y="5405"/>
                </a:lnTo>
                <a:cubicBezTo>
                  <a:pt x="7251" y="5405"/>
                  <a:pt x="9970" y="5405"/>
                  <a:pt x="13709" y="5405"/>
                </a:cubicBezTo>
                <a:lnTo>
                  <a:pt x="15212" y="5405"/>
                </a:lnTo>
                <a:lnTo>
                  <a:pt x="15212" y="5248"/>
                </a:lnTo>
                <a:cubicBezTo>
                  <a:pt x="15212" y="4774"/>
                  <a:pt x="15212" y="4017"/>
                  <a:pt x="15212" y="2804"/>
                </a:cubicBezTo>
                <a:cubicBezTo>
                  <a:pt x="15212" y="2804"/>
                  <a:pt x="15212" y="2804"/>
                  <a:pt x="15110" y="2299"/>
                </a:cubicBezTo>
                <a:cubicBezTo>
                  <a:pt x="15027" y="2046"/>
                  <a:pt x="14965" y="1895"/>
                  <a:pt x="14801" y="1642"/>
                </a:cubicBezTo>
                <a:cubicBezTo>
                  <a:pt x="14698" y="1440"/>
                  <a:pt x="14636" y="1238"/>
                  <a:pt x="14657" y="985"/>
                </a:cubicBezTo>
                <a:cubicBezTo>
                  <a:pt x="14657" y="429"/>
                  <a:pt x="15089" y="0"/>
                  <a:pt x="15603" y="0"/>
                </a:cubicBezTo>
                <a:close/>
              </a:path>
            </a:pathLst>
          </a:custGeom>
          <a:solidFill>
            <a:srgbClr val="FF8F00"/>
          </a:solidFill>
          <a:ln w="12700">
            <a:miter lim="400000"/>
          </a:ln>
        </p:spPr>
        <p:txBody>
          <a:bodyPr lIns="86698" tIns="86698" rIns="86698" bIns="86698"/>
          <a:lstStyle/>
          <a:p>
            <a:pPr algn="l" defTabSz="866986">
              <a:defRPr b="0" sz="3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2" name="Freeform 38"/>
          <p:cNvSpPr/>
          <p:nvPr/>
        </p:nvSpPr>
        <p:spPr>
          <a:xfrm>
            <a:off x="7611071" y="3122466"/>
            <a:ext cx="1249484" cy="1201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7649" y="0"/>
                  <a:pt x="7649" y="0"/>
                  <a:pt x="7649" y="0"/>
                </a:cubicBezTo>
                <a:cubicBezTo>
                  <a:pt x="6494" y="1750"/>
                  <a:pt x="5532" y="3500"/>
                  <a:pt x="4763" y="5150"/>
                </a:cubicBezTo>
                <a:cubicBezTo>
                  <a:pt x="2598" y="9750"/>
                  <a:pt x="722" y="15400"/>
                  <a:pt x="0" y="21600"/>
                </a:cubicBezTo>
                <a:cubicBezTo>
                  <a:pt x="13037" y="21600"/>
                  <a:pt x="13037" y="21600"/>
                  <a:pt x="13037" y="21600"/>
                </a:cubicBezTo>
                <a:cubicBezTo>
                  <a:pt x="13037" y="19550"/>
                  <a:pt x="13037" y="19550"/>
                  <a:pt x="13037" y="19550"/>
                </a:cubicBezTo>
                <a:cubicBezTo>
                  <a:pt x="12893" y="18900"/>
                  <a:pt x="12893" y="18900"/>
                  <a:pt x="12893" y="18900"/>
                </a:cubicBezTo>
                <a:cubicBezTo>
                  <a:pt x="12700" y="18450"/>
                  <a:pt x="12604" y="18250"/>
                  <a:pt x="12267" y="17750"/>
                </a:cubicBezTo>
                <a:cubicBezTo>
                  <a:pt x="11834" y="17200"/>
                  <a:pt x="11690" y="16550"/>
                  <a:pt x="11738" y="15800"/>
                </a:cubicBezTo>
                <a:cubicBezTo>
                  <a:pt x="11738" y="15800"/>
                  <a:pt x="11786" y="15750"/>
                  <a:pt x="11786" y="15750"/>
                </a:cubicBezTo>
                <a:cubicBezTo>
                  <a:pt x="11786" y="15700"/>
                  <a:pt x="11786" y="15700"/>
                  <a:pt x="11786" y="15700"/>
                </a:cubicBezTo>
                <a:cubicBezTo>
                  <a:pt x="11786" y="15700"/>
                  <a:pt x="11786" y="15700"/>
                  <a:pt x="11786" y="15700"/>
                </a:cubicBezTo>
                <a:cubicBezTo>
                  <a:pt x="11882" y="14200"/>
                  <a:pt x="13278" y="13050"/>
                  <a:pt x="14961" y="13050"/>
                </a:cubicBezTo>
                <a:cubicBezTo>
                  <a:pt x="16741" y="13050"/>
                  <a:pt x="18233" y="14350"/>
                  <a:pt x="18233" y="15950"/>
                </a:cubicBezTo>
                <a:cubicBezTo>
                  <a:pt x="18184" y="15950"/>
                  <a:pt x="18184" y="15950"/>
                  <a:pt x="18184" y="15950"/>
                </a:cubicBezTo>
                <a:cubicBezTo>
                  <a:pt x="18233" y="16600"/>
                  <a:pt x="18088" y="17200"/>
                  <a:pt x="17703" y="17750"/>
                </a:cubicBezTo>
                <a:cubicBezTo>
                  <a:pt x="17367" y="18200"/>
                  <a:pt x="17270" y="18400"/>
                  <a:pt x="17126" y="18800"/>
                </a:cubicBezTo>
                <a:cubicBezTo>
                  <a:pt x="16934" y="19550"/>
                  <a:pt x="16934" y="19550"/>
                  <a:pt x="16934" y="19550"/>
                </a:cubicBezTo>
                <a:cubicBezTo>
                  <a:pt x="16934" y="19550"/>
                  <a:pt x="16934" y="19550"/>
                  <a:pt x="16934" y="19550"/>
                </a:cubicBezTo>
                <a:cubicBezTo>
                  <a:pt x="16934" y="21600"/>
                  <a:pt x="16934" y="21600"/>
                  <a:pt x="16934" y="21600"/>
                </a:cubicBezTo>
                <a:cubicBezTo>
                  <a:pt x="21600" y="21600"/>
                  <a:pt x="21600" y="21600"/>
                  <a:pt x="21600" y="21600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FFB300"/>
          </a:solidFill>
          <a:ln w="12700">
            <a:miter lim="400000"/>
          </a:ln>
        </p:spPr>
        <p:txBody>
          <a:bodyPr lIns="86698" tIns="86698" rIns="86698" bIns="86698"/>
          <a:lstStyle/>
          <a:p>
            <a:pPr algn="l" defTabSz="866986">
              <a:defRPr b="0" sz="3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3" name="Freeform 101"/>
          <p:cNvSpPr/>
          <p:nvPr/>
        </p:nvSpPr>
        <p:spPr>
          <a:xfrm>
            <a:off x="9066802" y="2489330"/>
            <a:ext cx="2000133" cy="18346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7454"/>
                </a:moveTo>
                <a:lnTo>
                  <a:pt x="21600" y="7454"/>
                </a:lnTo>
                <a:cubicBezTo>
                  <a:pt x="21600" y="7454"/>
                  <a:pt x="21600" y="7454"/>
                  <a:pt x="21600" y="21600"/>
                </a:cubicBezTo>
                <a:cubicBezTo>
                  <a:pt x="21600" y="21600"/>
                  <a:pt x="21600" y="21600"/>
                  <a:pt x="19137" y="21600"/>
                </a:cubicBezTo>
                <a:cubicBezTo>
                  <a:pt x="19137" y="21600"/>
                  <a:pt x="19137" y="21600"/>
                  <a:pt x="19137" y="20225"/>
                </a:cubicBezTo>
                <a:cubicBezTo>
                  <a:pt x="19137" y="20225"/>
                  <a:pt x="19137" y="20225"/>
                  <a:pt x="19167" y="20225"/>
                </a:cubicBezTo>
                <a:cubicBezTo>
                  <a:pt x="19167" y="20225"/>
                  <a:pt x="19167" y="20225"/>
                  <a:pt x="19257" y="19734"/>
                </a:cubicBezTo>
                <a:cubicBezTo>
                  <a:pt x="19347" y="19472"/>
                  <a:pt x="19437" y="19341"/>
                  <a:pt x="19617" y="19046"/>
                </a:cubicBezTo>
                <a:cubicBezTo>
                  <a:pt x="19858" y="18686"/>
                  <a:pt x="19978" y="18293"/>
                  <a:pt x="19948" y="17867"/>
                </a:cubicBezTo>
                <a:cubicBezTo>
                  <a:pt x="19948" y="16819"/>
                  <a:pt x="19046" y="15968"/>
                  <a:pt x="17935" y="15968"/>
                </a:cubicBezTo>
                <a:cubicBezTo>
                  <a:pt x="16883" y="15968"/>
                  <a:pt x="16012" y="16721"/>
                  <a:pt x="15922" y="17703"/>
                </a:cubicBezTo>
                <a:cubicBezTo>
                  <a:pt x="15922" y="17703"/>
                  <a:pt x="15922" y="17703"/>
                  <a:pt x="15922" y="17736"/>
                </a:cubicBezTo>
                <a:cubicBezTo>
                  <a:pt x="15922" y="17736"/>
                  <a:pt x="15922" y="17769"/>
                  <a:pt x="15922" y="17769"/>
                </a:cubicBezTo>
                <a:cubicBezTo>
                  <a:pt x="15892" y="18260"/>
                  <a:pt x="15982" y="18686"/>
                  <a:pt x="16253" y="19046"/>
                </a:cubicBezTo>
                <a:cubicBezTo>
                  <a:pt x="16463" y="19341"/>
                  <a:pt x="16523" y="19504"/>
                  <a:pt x="16613" y="19799"/>
                </a:cubicBezTo>
                <a:cubicBezTo>
                  <a:pt x="16613" y="19799"/>
                  <a:pt x="16613" y="19799"/>
                  <a:pt x="16733" y="20225"/>
                </a:cubicBezTo>
                <a:cubicBezTo>
                  <a:pt x="16733" y="20225"/>
                  <a:pt x="16733" y="20225"/>
                  <a:pt x="16733" y="21600"/>
                </a:cubicBezTo>
                <a:cubicBezTo>
                  <a:pt x="16733" y="21600"/>
                  <a:pt x="16733" y="21600"/>
                  <a:pt x="11296" y="21600"/>
                </a:cubicBezTo>
                <a:lnTo>
                  <a:pt x="0" y="21600"/>
                </a:lnTo>
                <a:lnTo>
                  <a:pt x="0" y="9944"/>
                </a:lnTo>
                <a:close/>
                <a:moveTo>
                  <a:pt x="19334" y="0"/>
                </a:moveTo>
                <a:cubicBezTo>
                  <a:pt x="20057" y="0"/>
                  <a:pt x="20629" y="525"/>
                  <a:pt x="20689" y="1215"/>
                </a:cubicBezTo>
                <a:cubicBezTo>
                  <a:pt x="20719" y="1576"/>
                  <a:pt x="20659" y="1872"/>
                  <a:pt x="20478" y="2167"/>
                </a:cubicBezTo>
                <a:cubicBezTo>
                  <a:pt x="20237" y="2496"/>
                  <a:pt x="20147" y="2693"/>
                  <a:pt x="19997" y="3087"/>
                </a:cubicBezTo>
                <a:cubicBezTo>
                  <a:pt x="19997" y="3087"/>
                  <a:pt x="19997" y="3087"/>
                  <a:pt x="20027" y="3087"/>
                </a:cubicBezTo>
                <a:lnTo>
                  <a:pt x="19876" y="3645"/>
                </a:lnTo>
                <a:cubicBezTo>
                  <a:pt x="19876" y="3645"/>
                  <a:pt x="19876" y="3645"/>
                  <a:pt x="19876" y="7454"/>
                </a:cubicBezTo>
                <a:cubicBezTo>
                  <a:pt x="19876" y="7454"/>
                  <a:pt x="19876" y="7454"/>
                  <a:pt x="18792" y="7454"/>
                </a:cubicBezTo>
                <a:cubicBezTo>
                  <a:pt x="18792" y="7454"/>
                  <a:pt x="18792" y="7454"/>
                  <a:pt x="18761" y="3645"/>
                </a:cubicBezTo>
                <a:cubicBezTo>
                  <a:pt x="18761" y="3645"/>
                  <a:pt x="18761" y="3645"/>
                  <a:pt x="18611" y="3021"/>
                </a:cubicBezTo>
                <a:cubicBezTo>
                  <a:pt x="18490" y="2660"/>
                  <a:pt x="18400" y="2496"/>
                  <a:pt x="18189" y="2167"/>
                </a:cubicBezTo>
                <a:cubicBezTo>
                  <a:pt x="18008" y="1905"/>
                  <a:pt x="17948" y="1609"/>
                  <a:pt x="17948" y="1281"/>
                </a:cubicBezTo>
                <a:cubicBezTo>
                  <a:pt x="17948" y="591"/>
                  <a:pt x="18581" y="0"/>
                  <a:pt x="19334" y="0"/>
                </a:cubicBezTo>
                <a:close/>
              </a:path>
            </a:pathLst>
          </a:custGeom>
          <a:solidFill>
            <a:srgbClr val="FFB300"/>
          </a:solidFill>
          <a:ln w="12700">
            <a:miter lim="400000"/>
          </a:ln>
        </p:spPr>
        <p:txBody>
          <a:bodyPr lIns="86698" tIns="86698" rIns="86698" bIns="86698"/>
          <a:lstStyle/>
          <a:p>
            <a:pPr algn="l" defTabSz="866986">
              <a:defRPr b="0" sz="3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4" name="Freeform 98"/>
          <p:cNvSpPr/>
          <p:nvPr/>
        </p:nvSpPr>
        <p:spPr>
          <a:xfrm>
            <a:off x="7591737" y="3899498"/>
            <a:ext cx="1268820" cy="2388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0" h="21600" fill="norm" stroke="1" extrusionOk="0">
                <a:moveTo>
                  <a:pt x="14877" y="0"/>
                </a:moveTo>
                <a:cubicBezTo>
                  <a:pt x="16002" y="0"/>
                  <a:pt x="16940" y="403"/>
                  <a:pt x="17033" y="906"/>
                </a:cubicBezTo>
                <a:cubicBezTo>
                  <a:pt x="17033" y="906"/>
                  <a:pt x="17033" y="906"/>
                  <a:pt x="16987" y="906"/>
                </a:cubicBezTo>
                <a:cubicBezTo>
                  <a:pt x="17080" y="1182"/>
                  <a:pt x="16987" y="1434"/>
                  <a:pt x="16658" y="1635"/>
                </a:cubicBezTo>
                <a:cubicBezTo>
                  <a:pt x="16283" y="1912"/>
                  <a:pt x="16143" y="2063"/>
                  <a:pt x="15955" y="2340"/>
                </a:cubicBezTo>
                <a:lnTo>
                  <a:pt x="15768" y="2792"/>
                </a:lnTo>
                <a:cubicBezTo>
                  <a:pt x="15768" y="2792"/>
                  <a:pt x="15768" y="2792"/>
                  <a:pt x="15721" y="5660"/>
                </a:cubicBezTo>
                <a:lnTo>
                  <a:pt x="17607" y="5660"/>
                </a:lnTo>
                <a:cubicBezTo>
                  <a:pt x="18778" y="5660"/>
                  <a:pt x="20028" y="5660"/>
                  <a:pt x="21360" y="5660"/>
                </a:cubicBezTo>
                <a:lnTo>
                  <a:pt x="21360" y="16569"/>
                </a:lnTo>
                <a:cubicBezTo>
                  <a:pt x="21360" y="16569"/>
                  <a:pt x="21360" y="16569"/>
                  <a:pt x="18316" y="16569"/>
                </a:cubicBezTo>
                <a:lnTo>
                  <a:pt x="18109" y="16569"/>
                </a:lnTo>
                <a:lnTo>
                  <a:pt x="18109" y="17185"/>
                </a:lnTo>
                <a:cubicBezTo>
                  <a:pt x="18109" y="17578"/>
                  <a:pt x="18109" y="18103"/>
                  <a:pt x="18109" y="18802"/>
                </a:cubicBezTo>
                <a:cubicBezTo>
                  <a:pt x="18109" y="18802"/>
                  <a:pt x="18109" y="18802"/>
                  <a:pt x="18344" y="19306"/>
                </a:cubicBezTo>
                <a:cubicBezTo>
                  <a:pt x="18531" y="19559"/>
                  <a:pt x="18672" y="19710"/>
                  <a:pt x="19047" y="19962"/>
                </a:cubicBezTo>
                <a:cubicBezTo>
                  <a:pt x="19281" y="20163"/>
                  <a:pt x="19422" y="20365"/>
                  <a:pt x="19375" y="20617"/>
                </a:cubicBezTo>
                <a:cubicBezTo>
                  <a:pt x="19375" y="21172"/>
                  <a:pt x="18391" y="21600"/>
                  <a:pt x="17218" y="21600"/>
                </a:cubicBezTo>
                <a:cubicBezTo>
                  <a:pt x="16140" y="21600"/>
                  <a:pt x="15202" y="21197"/>
                  <a:pt x="15109" y="20693"/>
                </a:cubicBezTo>
                <a:cubicBezTo>
                  <a:pt x="15062" y="20415"/>
                  <a:pt x="15155" y="20189"/>
                  <a:pt x="15484" y="19962"/>
                </a:cubicBezTo>
                <a:cubicBezTo>
                  <a:pt x="15859" y="19685"/>
                  <a:pt x="15999" y="19559"/>
                  <a:pt x="16187" y="19256"/>
                </a:cubicBezTo>
                <a:lnTo>
                  <a:pt x="16374" y="18802"/>
                </a:lnTo>
                <a:cubicBezTo>
                  <a:pt x="16374" y="18802"/>
                  <a:pt x="16374" y="18802"/>
                  <a:pt x="16374" y="16928"/>
                </a:cubicBezTo>
                <a:lnTo>
                  <a:pt x="16374" y="16569"/>
                </a:lnTo>
                <a:lnTo>
                  <a:pt x="15803" y="16569"/>
                </a:lnTo>
                <a:cubicBezTo>
                  <a:pt x="13277" y="16569"/>
                  <a:pt x="9602" y="16569"/>
                  <a:pt x="4258" y="16569"/>
                </a:cubicBezTo>
                <a:cubicBezTo>
                  <a:pt x="885" y="12790"/>
                  <a:pt x="-240" y="9086"/>
                  <a:pt x="41" y="5660"/>
                </a:cubicBezTo>
                <a:cubicBezTo>
                  <a:pt x="41" y="5660"/>
                  <a:pt x="41" y="5660"/>
                  <a:pt x="11476" y="5660"/>
                </a:cubicBezTo>
                <a:lnTo>
                  <a:pt x="14033" y="5660"/>
                </a:lnTo>
                <a:cubicBezTo>
                  <a:pt x="14033" y="5660"/>
                  <a:pt x="14033" y="5660"/>
                  <a:pt x="14033" y="2792"/>
                </a:cubicBezTo>
                <a:cubicBezTo>
                  <a:pt x="14033" y="2792"/>
                  <a:pt x="14033" y="2792"/>
                  <a:pt x="13798" y="2289"/>
                </a:cubicBezTo>
                <a:cubicBezTo>
                  <a:pt x="13611" y="2038"/>
                  <a:pt x="13470" y="1887"/>
                  <a:pt x="13095" y="1635"/>
                </a:cubicBezTo>
                <a:cubicBezTo>
                  <a:pt x="12861" y="1434"/>
                  <a:pt x="12720" y="1233"/>
                  <a:pt x="12767" y="981"/>
                </a:cubicBezTo>
                <a:cubicBezTo>
                  <a:pt x="12767" y="428"/>
                  <a:pt x="13705" y="0"/>
                  <a:pt x="14877" y="0"/>
                </a:cubicBezTo>
                <a:close/>
              </a:path>
            </a:pathLst>
          </a:custGeom>
          <a:solidFill>
            <a:srgbClr val="FFA000"/>
          </a:solidFill>
          <a:ln w="12700">
            <a:miter lim="400000"/>
          </a:ln>
        </p:spPr>
        <p:txBody>
          <a:bodyPr lIns="86698" tIns="86698" rIns="86698" bIns="86698"/>
          <a:lstStyle/>
          <a:p>
            <a:pPr algn="l" defTabSz="866986">
              <a:defRPr b="0" sz="3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5" name="Rectangle 106"/>
          <p:cNvSpPr txBox="1"/>
          <p:nvPr/>
        </p:nvSpPr>
        <p:spPr>
          <a:xfrm>
            <a:off x="598026" y="1853746"/>
            <a:ext cx="2320613" cy="541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698" tIns="86698" rIns="86698" bIns="86698">
            <a:spAutoFit/>
          </a:bodyPr>
          <a:lstStyle>
            <a:lvl1pPr algn="l" defTabSz="866986">
              <a:defRPr b="0">
                <a:solidFill>
                  <a:srgbClr val="FFB302"/>
                </a:solidFill>
                <a:latin typeface="Raleway Bold"/>
                <a:ea typeface="Raleway Bold"/>
                <a:cs typeface="Raleway Bold"/>
                <a:sym typeface="Raleway Bold"/>
              </a:defRPr>
            </a:lvl1pPr>
          </a:lstStyle>
          <a:p>
            <a:pPr/>
            <a:r>
              <a:t>BACKGROUND</a:t>
            </a:r>
          </a:p>
        </p:txBody>
      </p:sp>
      <p:sp>
        <p:nvSpPr>
          <p:cNvPr id="276" name="TextBox 107"/>
          <p:cNvSpPr txBox="1"/>
          <p:nvPr/>
        </p:nvSpPr>
        <p:spPr>
          <a:xfrm>
            <a:off x="638362" y="2569728"/>
            <a:ext cx="6477319" cy="108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6698" tIns="86698" rIns="86698" bIns="86698">
            <a:spAutoFit/>
          </a:bodyPr>
          <a:lstStyle/>
          <a:p>
            <a:pPr algn="l" defTabSz="866986">
              <a:defRPr b="0"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There are many cases wherein the traffic rule violators are not stopped on the scene and most </a:t>
            </a:r>
          </a:p>
          <a:p>
            <a:pPr algn="l" defTabSz="866986">
              <a:defRPr b="0"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of the times only the vehicle number can be captured. </a:t>
            </a:r>
          </a:p>
        </p:txBody>
      </p:sp>
      <p:sp>
        <p:nvSpPr>
          <p:cNvPr id="277" name="TextBox 107"/>
          <p:cNvSpPr txBox="1"/>
          <p:nvPr/>
        </p:nvSpPr>
        <p:spPr>
          <a:xfrm>
            <a:off x="638362" y="4104472"/>
            <a:ext cx="6477319" cy="200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6698" tIns="86698" rIns="86698" bIns="86698">
            <a:spAutoFit/>
          </a:bodyPr>
          <a:lstStyle/>
          <a:p>
            <a:pPr algn="l" defTabSz="866986">
              <a:defRPr b="0"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The police personnel then takes the notice to the house of the vehicle owner in person, and </a:t>
            </a:r>
          </a:p>
          <a:p>
            <a:pPr algn="l" defTabSz="866986">
              <a:defRPr b="0"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the notice is served to the vehicle owner. </a:t>
            </a:r>
          </a:p>
          <a:p>
            <a:pPr algn="l" defTabSz="866986">
              <a:defRPr b="0" sz="2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866986">
              <a:defRPr b="0"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This process has to be completed within </a:t>
            </a:r>
            <a:r>
              <a:rPr b="1">
                <a:solidFill>
                  <a:srgbClr val="FFB302"/>
                </a:solidFill>
                <a:latin typeface="Montserrat-ExtraBold"/>
                <a:ea typeface="Montserrat-ExtraBold"/>
                <a:cs typeface="Montserrat-ExtraBold"/>
                <a:sym typeface="Montserrat-ExtraBold"/>
              </a:rPr>
              <a:t>7 DAYS</a:t>
            </a:r>
            <a:r>
              <a:t> of</a:t>
            </a:r>
          </a:p>
          <a:p>
            <a:pPr algn="l" defTabSz="866986">
              <a:defRPr b="0"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the traffic rule violation.</a:t>
            </a:r>
          </a:p>
        </p:txBody>
      </p:sp>
      <p:sp>
        <p:nvSpPr>
          <p:cNvPr id="278" name="The owner has to visit the Notice branch on a working day…"/>
          <p:cNvSpPr txBox="1"/>
          <p:nvPr/>
        </p:nvSpPr>
        <p:spPr>
          <a:xfrm>
            <a:off x="690428" y="6523994"/>
            <a:ext cx="10302331" cy="132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66986" indent="-866986" algn="l" defTabSz="866986">
              <a:tabLst>
                <a:tab pos="254000" algn="l"/>
                <a:tab pos="863600" algn="l"/>
              </a:tabLst>
              <a:defRPr b="0"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The owner has to visit the Notice branch on a working day </a:t>
            </a:r>
          </a:p>
          <a:p>
            <a:pPr marL="866986" indent="-866986" algn="l" defTabSz="866986">
              <a:tabLst>
                <a:tab pos="254000" algn="l"/>
                <a:tab pos="863600" algn="l"/>
              </a:tabLst>
              <a:defRPr b="0"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(within </a:t>
            </a:r>
            <a:r>
              <a:rPr b="1">
                <a:solidFill>
                  <a:srgbClr val="FFB302"/>
                </a:solidFill>
                <a:latin typeface="Montserrat-Bold"/>
                <a:ea typeface="Montserrat-Bold"/>
                <a:cs typeface="Montserrat-Bold"/>
                <a:sym typeface="Montserrat-Bold"/>
              </a:rPr>
              <a:t>30 DAYS</a:t>
            </a:r>
            <a:r>
              <a:t>) where the traffic offence can the </a:t>
            </a:r>
          </a:p>
          <a:p>
            <a:pPr marL="866986" indent="-866986" algn="l" defTabSz="866986">
              <a:tabLst>
                <a:tab pos="254000" algn="l"/>
                <a:tab pos="863600" algn="l"/>
              </a:tabLst>
              <a:defRPr b="0"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compounded by paying the mentioned </a:t>
            </a:r>
          </a:p>
          <a:p>
            <a:pPr marL="866986" indent="-866986" algn="l" defTabSz="866986">
              <a:tabLst>
                <a:tab pos="254000" algn="l"/>
                <a:tab pos="863600" algn="l"/>
              </a:tabLst>
              <a:defRPr b="0"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compounding amount.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itle 1"/>
          <p:cNvSpPr txBox="1"/>
          <p:nvPr>
            <p:ph type="title"/>
          </p:nvPr>
        </p:nvSpPr>
        <p:spPr>
          <a:xfrm>
            <a:off x="636861" y="374895"/>
            <a:ext cx="8669867" cy="675243"/>
          </a:xfrm>
          <a:prstGeom prst="rect">
            <a:avLst/>
          </a:prstGeom>
        </p:spPr>
        <p:txBody>
          <a:bodyPr/>
          <a:lstStyle>
            <a:lvl1pPr defTabSz="728251">
              <a:defRPr sz="4452"/>
            </a:lvl1pPr>
          </a:lstStyle>
          <a:p>
            <a:pPr/>
            <a:r>
              <a:t>A LOT OF TIME WASTED, RIGHT?</a:t>
            </a:r>
          </a:p>
        </p:txBody>
      </p:sp>
      <p:sp>
        <p:nvSpPr>
          <p:cNvPr id="281" name="Slide Number Placeholder 2"/>
          <p:cNvSpPr txBox="1"/>
          <p:nvPr>
            <p:ph type="sldNum" sz="quarter" idx="2"/>
          </p:nvPr>
        </p:nvSpPr>
        <p:spPr>
          <a:xfrm>
            <a:off x="12013116" y="8965608"/>
            <a:ext cx="341444" cy="5035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99" name="Group 220"/>
          <p:cNvGrpSpPr/>
          <p:nvPr/>
        </p:nvGrpSpPr>
        <p:grpSpPr>
          <a:xfrm>
            <a:off x="3853425" y="2579954"/>
            <a:ext cx="4593692" cy="4593692"/>
            <a:chOff x="0" y="0"/>
            <a:chExt cx="4593690" cy="4593690"/>
          </a:xfrm>
        </p:grpSpPr>
        <p:sp>
          <p:nvSpPr>
            <p:cNvPr id="282" name="Oval 221"/>
            <p:cNvSpPr/>
            <p:nvPr/>
          </p:nvSpPr>
          <p:spPr>
            <a:xfrm>
              <a:off x="-1" y="-1"/>
              <a:ext cx="4593692" cy="4593692"/>
            </a:xfrm>
            <a:prstGeom prst="ellipse">
              <a:avLst/>
            </a:prstGeom>
            <a:noFill/>
            <a:ln w="101600" cap="flat">
              <a:solidFill>
                <a:srgbClr val="FF6F00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ctr">
              <a:noAutofit/>
            </a:bodyPr>
            <a:lstStyle/>
            <a:p>
              <a:pPr defTabSz="866986">
                <a:defRPr b="0" sz="3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3" name="Freeform 7"/>
            <p:cNvSpPr/>
            <p:nvPr/>
          </p:nvSpPr>
          <p:spPr>
            <a:xfrm rot="10256415">
              <a:off x="2138216" y="1530315"/>
              <a:ext cx="666513" cy="853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150"/>
                  </a:moveTo>
                  <a:lnTo>
                    <a:pt x="18863" y="0"/>
                  </a:lnTo>
                  <a:lnTo>
                    <a:pt x="21600" y="1679"/>
                  </a:lnTo>
                  <a:lnTo>
                    <a:pt x="2443" y="21600"/>
                  </a:lnTo>
                  <a:lnTo>
                    <a:pt x="0" y="20150"/>
                  </a:lnTo>
                  <a:close/>
                </a:path>
              </a:pathLst>
            </a:custGeom>
            <a:solidFill>
              <a:srgbClr val="FF6F00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4" name="Freeform 8"/>
            <p:cNvSpPr/>
            <p:nvPr/>
          </p:nvSpPr>
          <p:spPr>
            <a:xfrm rot="5108500">
              <a:off x="2033720" y="2638855"/>
              <a:ext cx="1333021" cy="790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308"/>
                  </a:moveTo>
                  <a:lnTo>
                    <a:pt x="733" y="21600"/>
                  </a:lnTo>
                  <a:lnTo>
                    <a:pt x="0" y="19127"/>
                  </a:lnTo>
                  <a:lnTo>
                    <a:pt x="20867" y="0"/>
                  </a:lnTo>
                  <a:lnTo>
                    <a:pt x="21600" y="2308"/>
                  </a:lnTo>
                  <a:close/>
                </a:path>
              </a:pathLst>
            </a:custGeom>
            <a:solidFill>
              <a:srgbClr val="FF6F00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5" name="Freeform 9"/>
            <p:cNvSpPr/>
            <p:nvPr/>
          </p:nvSpPr>
          <p:spPr>
            <a:xfrm>
              <a:off x="221917" y="2296845"/>
              <a:ext cx="159844" cy="72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782"/>
                  </a:moveTo>
                  <a:cubicBezTo>
                    <a:pt x="21600" y="17673"/>
                    <a:pt x="19872" y="21600"/>
                    <a:pt x="18144" y="21600"/>
                  </a:cubicBezTo>
                  <a:cubicBezTo>
                    <a:pt x="4320" y="21600"/>
                    <a:pt x="4320" y="21600"/>
                    <a:pt x="4320" y="21600"/>
                  </a:cubicBezTo>
                  <a:cubicBezTo>
                    <a:pt x="1728" y="21600"/>
                    <a:pt x="0" y="17673"/>
                    <a:pt x="0" y="11782"/>
                  </a:cubicBezTo>
                  <a:cubicBezTo>
                    <a:pt x="0" y="9818"/>
                    <a:pt x="0" y="9818"/>
                    <a:pt x="0" y="9818"/>
                  </a:cubicBezTo>
                  <a:cubicBezTo>
                    <a:pt x="0" y="3927"/>
                    <a:pt x="1728" y="0"/>
                    <a:pt x="4320" y="0"/>
                  </a:cubicBezTo>
                  <a:cubicBezTo>
                    <a:pt x="18144" y="0"/>
                    <a:pt x="18144" y="0"/>
                    <a:pt x="18144" y="0"/>
                  </a:cubicBezTo>
                  <a:cubicBezTo>
                    <a:pt x="19872" y="0"/>
                    <a:pt x="21600" y="3927"/>
                    <a:pt x="21600" y="9818"/>
                  </a:cubicBezTo>
                  <a:lnTo>
                    <a:pt x="21600" y="11782"/>
                  </a:lnTo>
                  <a:close/>
                </a:path>
              </a:pathLst>
            </a:custGeom>
            <a:solidFill>
              <a:srgbClr val="FF6F00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6" name="Freeform 10"/>
            <p:cNvSpPr/>
            <p:nvPr/>
          </p:nvSpPr>
          <p:spPr>
            <a:xfrm>
              <a:off x="2227479" y="297315"/>
              <a:ext cx="69367" cy="165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277"/>
                  </a:moveTo>
                  <a:cubicBezTo>
                    <a:pt x="21600" y="19938"/>
                    <a:pt x="17673" y="21600"/>
                    <a:pt x="13745" y="21600"/>
                  </a:cubicBezTo>
                  <a:cubicBezTo>
                    <a:pt x="7855" y="21600"/>
                    <a:pt x="7855" y="21600"/>
                    <a:pt x="7855" y="21600"/>
                  </a:cubicBezTo>
                  <a:cubicBezTo>
                    <a:pt x="3927" y="21600"/>
                    <a:pt x="0" y="19938"/>
                    <a:pt x="0" y="18277"/>
                  </a:cubicBezTo>
                  <a:cubicBezTo>
                    <a:pt x="0" y="4985"/>
                    <a:pt x="0" y="4985"/>
                    <a:pt x="0" y="4985"/>
                  </a:cubicBezTo>
                  <a:cubicBezTo>
                    <a:pt x="0" y="2492"/>
                    <a:pt x="3927" y="0"/>
                    <a:pt x="7855" y="0"/>
                  </a:cubicBezTo>
                  <a:cubicBezTo>
                    <a:pt x="13745" y="0"/>
                    <a:pt x="13745" y="0"/>
                    <a:pt x="13745" y="0"/>
                  </a:cubicBezTo>
                  <a:cubicBezTo>
                    <a:pt x="17673" y="0"/>
                    <a:pt x="21600" y="2492"/>
                    <a:pt x="21600" y="4985"/>
                  </a:cubicBezTo>
                  <a:lnTo>
                    <a:pt x="21600" y="18277"/>
                  </a:lnTo>
                  <a:close/>
                </a:path>
              </a:pathLst>
            </a:custGeom>
            <a:solidFill>
              <a:srgbClr val="FF6F00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7" name="Freeform 11"/>
            <p:cNvSpPr/>
            <p:nvPr/>
          </p:nvSpPr>
          <p:spPr>
            <a:xfrm>
              <a:off x="4118439" y="2296845"/>
              <a:ext cx="159844" cy="72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782"/>
                  </a:moveTo>
                  <a:cubicBezTo>
                    <a:pt x="21600" y="17673"/>
                    <a:pt x="19872" y="21600"/>
                    <a:pt x="18144" y="21600"/>
                  </a:cubicBezTo>
                  <a:cubicBezTo>
                    <a:pt x="4320" y="21600"/>
                    <a:pt x="4320" y="21600"/>
                    <a:pt x="4320" y="21600"/>
                  </a:cubicBezTo>
                  <a:cubicBezTo>
                    <a:pt x="1728" y="21600"/>
                    <a:pt x="0" y="17673"/>
                    <a:pt x="0" y="11782"/>
                  </a:cubicBezTo>
                  <a:cubicBezTo>
                    <a:pt x="0" y="9818"/>
                    <a:pt x="0" y="9818"/>
                    <a:pt x="0" y="9818"/>
                  </a:cubicBezTo>
                  <a:cubicBezTo>
                    <a:pt x="0" y="3927"/>
                    <a:pt x="1728" y="0"/>
                    <a:pt x="4320" y="0"/>
                  </a:cubicBezTo>
                  <a:cubicBezTo>
                    <a:pt x="18144" y="0"/>
                    <a:pt x="18144" y="0"/>
                    <a:pt x="18144" y="0"/>
                  </a:cubicBezTo>
                  <a:cubicBezTo>
                    <a:pt x="19872" y="0"/>
                    <a:pt x="21600" y="3927"/>
                    <a:pt x="21600" y="9818"/>
                  </a:cubicBezTo>
                  <a:lnTo>
                    <a:pt x="21600" y="11782"/>
                  </a:lnTo>
                  <a:close/>
                </a:path>
              </a:pathLst>
            </a:custGeom>
            <a:solidFill>
              <a:srgbClr val="FF6F00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8" name="Freeform 12"/>
            <p:cNvSpPr/>
            <p:nvPr/>
          </p:nvSpPr>
          <p:spPr>
            <a:xfrm>
              <a:off x="2227479" y="4190820"/>
              <a:ext cx="69367" cy="15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144"/>
                  </a:moveTo>
                  <a:cubicBezTo>
                    <a:pt x="21600" y="19872"/>
                    <a:pt x="17673" y="21600"/>
                    <a:pt x="11782" y="21600"/>
                  </a:cubicBezTo>
                  <a:cubicBezTo>
                    <a:pt x="9818" y="21600"/>
                    <a:pt x="9818" y="21600"/>
                    <a:pt x="9818" y="21600"/>
                  </a:cubicBezTo>
                  <a:cubicBezTo>
                    <a:pt x="3927" y="21600"/>
                    <a:pt x="0" y="19872"/>
                    <a:pt x="0" y="18144"/>
                  </a:cubicBezTo>
                  <a:cubicBezTo>
                    <a:pt x="0" y="4320"/>
                    <a:pt x="0" y="4320"/>
                    <a:pt x="0" y="4320"/>
                  </a:cubicBezTo>
                  <a:cubicBezTo>
                    <a:pt x="0" y="1728"/>
                    <a:pt x="3927" y="0"/>
                    <a:pt x="9818" y="0"/>
                  </a:cubicBezTo>
                  <a:cubicBezTo>
                    <a:pt x="11782" y="0"/>
                    <a:pt x="11782" y="0"/>
                    <a:pt x="11782" y="0"/>
                  </a:cubicBezTo>
                  <a:cubicBezTo>
                    <a:pt x="17673" y="0"/>
                    <a:pt x="21600" y="1728"/>
                    <a:pt x="21600" y="4320"/>
                  </a:cubicBezTo>
                  <a:lnTo>
                    <a:pt x="21600" y="18144"/>
                  </a:lnTo>
                  <a:close/>
                </a:path>
              </a:pathLst>
            </a:custGeom>
            <a:solidFill>
              <a:srgbClr val="FF6F00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9" name="Freeform 13"/>
            <p:cNvSpPr/>
            <p:nvPr/>
          </p:nvSpPr>
          <p:spPr>
            <a:xfrm>
              <a:off x="1232178" y="3948714"/>
              <a:ext cx="101628" cy="116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2" h="20820" fill="norm" stroke="1" extrusionOk="0">
                  <a:moveTo>
                    <a:pt x="1385" y="13252"/>
                  </a:moveTo>
                  <a:cubicBezTo>
                    <a:pt x="-1156" y="15526"/>
                    <a:pt x="115" y="18936"/>
                    <a:pt x="2656" y="20073"/>
                  </a:cubicBezTo>
                  <a:cubicBezTo>
                    <a:pt x="2656" y="20073"/>
                    <a:pt x="2656" y="20073"/>
                    <a:pt x="2656" y="20073"/>
                  </a:cubicBezTo>
                  <a:cubicBezTo>
                    <a:pt x="5197" y="21210"/>
                    <a:pt x="7738" y="21210"/>
                    <a:pt x="10279" y="18936"/>
                  </a:cubicBezTo>
                  <a:cubicBezTo>
                    <a:pt x="19173" y="7568"/>
                    <a:pt x="19173" y="7568"/>
                    <a:pt x="19173" y="7568"/>
                  </a:cubicBezTo>
                  <a:cubicBezTo>
                    <a:pt x="20444" y="5294"/>
                    <a:pt x="19173" y="1884"/>
                    <a:pt x="16632" y="747"/>
                  </a:cubicBezTo>
                  <a:cubicBezTo>
                    <a:pt x="16632" y="747"/>
                    <a:pt x="16632" y="747"/>
                    <a:pt x="16632" y="747"/>
                  </a:cubicBezTo>
                  <a:cubicBezTo>
                    <a:pt x="14091" y="-390"/>
                    <a:pt x="11550" y="-390"/>
                    <a:pt x="10279" y="1884"/>
                  </a:cubicBezTo>
                  <a:lnTo>
                    <a:pt x="1385" y="13252"/>
                  </a:lnTo>
                  <a:close/>
                </a:path>
              </a:pathLst>
            </a:custGeom>
            <a:solidFill>
              <a:srgbClr val="FF6F00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0" name="Freeform 14"/>
            <p:cNvSpPr/>
            <p:nvPr/>
          </p:nvSpPr>
          <p:spPr>
            <a:xfrm>
              <a:off x="519647" y="3246649"/>
              <a:ext cx="120646" cy="92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3" h="19551" fill="norm" stroke="1" extrusionOk="0">
                  <a:moveTo>
                    <a:pt x="1789" y="9572"/>
                  </a:moveTo>
                  <a:cubicBezTo>
                    <a:pt x="-371" y="10922"/>
                    <a:pt x="-371" y="13622"/>
                    <a:pt x="709" y="16322"/>
                  </a:cubicBezTo>
                  <a:cubicBezTo>
                    <a:pt x="709" y="16322"/>
                    <a:pt x="709" y="16322"/>
                    <a:pt x="709" y="16322"/>
                  </a:cubicBezTo>
                  <a:cubicBezTo>
                    <a:pt x="1789" y="19022"/>
                    <a:pt x="3949" y="20372"/>
                    <a:pt x="6109" y="19022"/>
                  </a:cubicBezTo>
                  <a:cubicBezTo>
                    <a:pt x="17989" y="10922"/>
                    <a:pt x="17989" y="10922"/>
                    <a:pt x="17989" y="10922"/>
                  </a:cubicBezTo>
                  <a:cubicBezTo>
                    <a:pt x="20149" y="9572"/>
                    <a:pt x="21229" y="5522"/>
                    <a:pt x="20149" y="2822"/>
                  </a:cubicBezTo>
                  <a:cubicBezTo>
                    <a:pt x="20149" y="2822"/>
                    <a:pt x="20149" y="2822"/>
                    <a:pt x="20149" y="2822"/>
                  </a:cubicBezTo>
                  <a:cubicBezTo>
                    <a:pt x="19069" y="122"/>
                    <a:pt x="15829" y="-1228"/>
                    <a:pt x="13669" y="1472"/>
                  </a:cubicBezTo>
                  <a:lnTo>
                    <a:pt x="1789" y="9572"/>
                  </a:lnTo>
                  <a:close/>
                </a:path>
              </a:pathLst>
            </a:custGeom>
            <a:solidFill>
              <a:srgbClr val="FF6F00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1" name="Freeform 15"/>
            <p:cNvSpPr/>
            <p:nvPr/>
          </p:nvSpPr>
          <p:spPr>
            <a:xfrm>
              <a:off x="515291" y="1302483"/>
              <a:ext cx="120646" cy="96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3" h="20316" fill="norm" stroke="1" extrusionOk="0">
                  <a:moveTo>
                    <a:pt x="6904" y="530"/>
                  </a:moveTo>
                  <a:cubicBezTo>
                    <a:pt x="4744" y="-820"/>
                    <a:pt x="2584" y="530"/>
                    <a:pt x="424" y="3230"/>
                  </a:cubicBezTo>
                  <a:cubicBezTo>
                    <a:pt x="424" y="3230"/>
                    <a:pt x="424" y="3230"/>
                    <a:pt x="424" y="3230"/>
                  </a:cubicBezTo>
                  <a:cubicBezTo>
                    <a:pt x="-656" y="4580"/>
                    <a:pt x="424" y="8630"/>
                    <a:pt x="2584" y="9980"/>
                  </a:cubicBezTo>
                  <a:cubicBezTo>
                    <a:pt x="13384" y="19430"/>
                    <a:pt x="13384" y="19430"/>
                    <a:pt x="13384" y="19430"/>
                  </a:cubicBezTo>
                  <a:cubicBezTo>
                    <a:pt x="15544" y="20780"/>
                    <a:pt x="18784" y="20780"/>
                    <a:pt x="19864" y="18080"/>
                  </a:cubicBezTo>
                  <a:cubicBezTo>
                    <a:pt x="19864" y="18080"/>
                    <a:pt x="19864" y="18080"/>
                    <a:pt x="19864" y="18080"/>
                  </a:cubicBezTo>
                  <a:cubicBezTo>
                    <a:pt x="20944" y="15380"/>
                    <a:pt x="20944" y="11330"/>
                    <a:pt x="18784" y="9980"/>
                  </a:cubicBezTo>
                  <a:lnTo>
                    <a:pt x="6904" y="530"/>
                  </a:lnTo>
                  <a:close/>
                </a:path>
              </a:pathLst>
            </a:custGeom>
            <a:solidFill>
              <a:srgbClr val="FF6F00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2" name="Freeform 16"/>
            <p:cNvSpPr/>
            <p:nvPr/>
          </p:nvSpPr>
          <p:spPr>
            <a:xfrm>
              <a:off x="1243494" y="584648"/>
              <a:ext cx="90391" cy="125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1" h="20350" fill="norm" stroke="1" extrusionOk="0">
                  <a:moveTo>
                    <a:pt x="11026" y="2461"/>
                  </a:moveTo>
                  <a:cubicBezTo>
                    <a:pt x="9586" y="404"/>
                    <a:pt x="5266" y="-625"/>
                    <a:pt x="2386" y="404"/>
                  </a:cubicBezTo>
                  <a:cubicBezTo>
                    <a:pt x="2386" y="404"/>
                    <a:pt x="2386" y="404"/>
                    <a:pt x="2386" y="404"/>
                  </a:cubicBezTo>
                  <a:cubicBezTo>
                    <a:pt x="-494" y="1432"/>
                    <a:pt x="-494" y="4518"/>
                    <a:pt x="946" y="6575"/>
                  </a:cubicBezTo>
                  <a:cubicBezTo>
                    <a:pt x="9586" y="17889"/>
                    <a:pt x="9586" y="17889"/>
                    <a:pt x="9586" y="17889"/>
                  </a:cubicBezTo>
                  <a:cubicBezTo>
                    <a:pt x="11026" y="19946"/>
                    <a:pt x="13906" y="20975"/>
                    <a:pt x="16786" y="19946"/>
                  </a:cubicBezTo>
                  <a:cubicBezTo>
                    <a:pt x="16786" y="19946"/>
                    <a:pt x="16786" y="19946"/>
                    <a:pt x="16786" y="19946"/>
                  </a:cubicBezTo>
                  <a:cubicBezTo>
                    <a:pt x="19666" y="17889"/>
                    <a:pt x="21106" y="15832"/>
                    <a:pt x="19666" y="13775"/>
                  </a:cubicBezTo>
                  <a:lnTo>
                    <a:pt x="11026" y="2461"/>
                  </a:lnTo>
                  <a:close/>
                </a:path>
              </a:pathLst>
            </a:custGeom>
            <a:solidFill>
              <a:srgbClr val="036F73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3" name="Freeform 17"/>
            <p:cNvSpPr/>
            <p:nvPr/>
          </p:nvSpPr>
          <p:spPr>
            <a:xfrm>
              <a:off x="3176666" y="592602"/>
              <a:ext cx="98142" cy="118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4" h="20247" fill="norm" stroke="1" extrusionOk="0">
                  <a:moveTo>
                    <a:pt x="19787" y="6577"/>
                  </a:moveTo>
                  <a:cubicBezTo>
                    <a:pt x="21137" y="5497"/>
                    <a:pt x="21137" y="2257"/>
                    <a:pt x="18437" y="1177"/>
                  </a:cubicBezTo>
                  <a:cubicBezTo>
                    <a:pt x="18437" y="1177"/>
                    <a:pt x="18437" y="1177"/>
                    <a:pt x="18437" y="1177"/>
                  </a:cubicBezTo>
                  <a:cubicBezTo>
                    <a:pt x="15737" y="-983"/>
                    <a:pt x="11687" y="97"/>
                    <a:pt x="10337" y="2257"/>
                  </a:cubicBezTo>
                  <a:cubicBezTo>
                    <a:pt x="887" y="13057"/>
                    <a:pt x="887" y="13057"/>
                    <a:pt x="887" y="13057"/>
                  </a:cubicBezTo>
                  <a:cubicBezTo>
                    <a:pt x="-463" y="15217"/>
                    <a:pt x="-463" y="18457"/>
                    <a:pt x="2237" y="19537"/>
                  </a:cubicBezTo>
                  <a:cubicBezTo>
                    <a:pt x="2237" y="19537"/>
                    <a:pt x="2237" y="19537"/>
                    <a:pt x="2237" y="19537"/>
                  </a:cubicBezTo>
                  <a:cubicBezTo>
                    <a:pt x="4937" y="20617"/>
                    <a:pt x="8987" y="20617"/>
                    <a:pt x="10337" y="18457"/>
                  </a:cubicBezTo>
                  <a:lnTo>
                    <a:pt x="19787" y="6577"/>
                  </a:lnTo>
                  <a:close/>
                </a:path>
              </a:pathLst>
            </a:custGeom>
            <a:solidFill>
              <a:srgbClr val="FF6F00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4" name="Freeform 18"/>
            <p:cNvSpPr/>
            <p:nvPr/>
          </p:nvSpPr>
          <p:spPr>
            <a:xfrm>
              <a:off x="3870293" y="1320594"/>
              <a:ext cx="120646" cy="90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3" h="20231" fill="norm" stroke="1" extrusionOk="0">
                  <a:moveTo>
                    <a:pt x="17989" y="10645"/>
                  </a:moveTo>
                  <a:cubicBezTo>
                    <a:pt x="20149" y="9205"/>
                    <a:pt x="21229" y="6325"/>
                    <a:pt x="20149" y="3445"/>
                  </a:cubicBezTo>
                  <a:cubicBezTo>
                    <a:pt x="20149" y="3445"/>
                    <a:pt x="20149" y="3445"/>
                    <a:pt x="20149" y="3445"/>
                  </a:cubicBezTo>
                  <a:cubicBezTo>
                    <a:pt x="19069" y="565"/>
                    <a:pt x="15829" y="-875"/>
                    <a:pt x="13669" y="565"/>
                  </a:cubicBezTo>
                  <a:cubicBezTo>
                    <a:pt x="1789" y="9205"/>
                    <a:pt x="1789" y="9205"/>
                    <a:pt x="1789" y="9205"/>
                  </a:cubicBezTo>
                  <a:cubicBezTo>
                    <a:pt x="-371" y="10645"/>
                    <a:pt x="-371" y="14965"/>
                    <a:pt x="709" y="17845"/>
                  </a:cubicBezTo>
                  <a:cubicBezTo>
                    <a:pt x="709" y="17845"/>
                    <a:pt x="709" y="17845"/>
                    <a:pt x="709" y="17845"/>
                  </a:cubicBezTo>
                  <a:cubicBezTo>
                    <a:pt x="1789" y="20725"/>
                    <a:pt x="3949" y="20725"/>
                    <a:pt x="6109" y="19285"/>
                  </a:cubicBezTo>
                  <a:lnTo>
                    <a:pt x="17989" y="10645"/>
                  </a:lnTo>
                  <a:close/>
                </a:path>
              </a:pathLst>
            </a:custGeom>
            <a:solidFill>
              <a:srgbClr val="FF6F00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5" name="Freeform 19"/>
            <p:cNvSpPr/>
            <p:nvPr/>
          </p:nvSpPr>
          <p:spPr>
            <a:xfrm>
              <a:off x="3876377" y="3250744"/>
              <a:ext cx="121560" cy="96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7" h="20316" fill="norm" stroke="1" extrusionOk="0">
                  <a:moveTo>
                    <a:pt x="12589" y="19430"/>
                  </a:moveTo>
                  <a:cubicBezTo>
                    <a:pt x="14749" y="20780"/>
                    <a:pt x="17989" y="20780"/>
                    <a:pt x="19069" y="18080"/>
                  </a:cubicBezTo>
                  <a:cubicBezTo>
                    <a:pt x="19069" y="18080"/>
                    <a:pt x="19069" y="18080"/>
                    <a:pt x="19069" y="18080"/>
                  </a:cubicBezTo>
                  <a:cubicBezTo>
                    <a:pt x="21229" y="15380"/>
                    <a:pt x="20149" y="11330"/>
                    <a:pt x="17989" y="9980"/>
                  </a:cubicBezTo>
                  <a:cubicBezTo>
                    <a:pt x="7189" y="530"/>
                    <a:pt x="7189" y="530"/>
                    <a:pt x="7189" y="530"/>
                  </a:cubicBezTo>
                  <a:cubicBezTo>
                    <a:pt x="5029" y="-820"/>
                    <a:pt x="1789" y="530"/>
                    <a:pt x="709" y="3230"/>
                  </a:cubicBezTo>
                  <a:cubicBezTo>
                    <a:pt x="709" y="3230"/>
                    <a:pt x="709" y="3230"/>
                    <a:pt x="709" y="3230"/>
                  </a:cubicBezTo>
                  <a:cubicBezTo>
                    <a:pt x="-371" y="4580"/>
                    <a:pt x="-371" y="8630"/>
                    <a:pt x="1789" y="9980"/>
                  </a:cubicBezTo>
                  <a:lnTo>
                    <a:pt x="12589" y="19430"/>
                  </a:lnTo>
                  <a:close/>
                </a:path>
              </a:pathLst>
            </a:custGeom>
            <a:solidFill>
              <a:srgbClr val="FF6F00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6" name="Freeform 20"/>
            <p:cNvSpPr/>
            <p:nvPr/>
          </p:nvSpPr>
          <p:spPr>
            <a:xfrm>
              <a:off x="3176674" y="3944352"/>
              <a:ext cx="90392" cy="120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1" h="20573" fill="norm" stroke="1" extrusionOk="0">
                  <a:moveTo>
                    <a:pt x="9586" y="18784"/>
                  </a:moveTo>
                  <a:cubicBezTo>
                    <a:pt x="11026" y="20944"/>
                    <a:pt x="13906" y="20944"/>
                    <a:pt x="16786" y="19864"/>
                  </a:cubicBezTo>
                  <a:cubicBezTo>
                    <a:pt x="16786" y="19864"/>
                    <a:pt x="16786" y="19864"/>
                    <a:pt x="16786" y="19864"/>
                  </a:cubicBezTo>
                  <a:cubicBezTo>
                    <a:pt x="19666" y="18784"/>
                    <a:pt x="21106" y="16624"/>
                    <a:pt x="19666" y="14464"/>
                  </a:cubicBezTo>
                  <a:cubicBezTo>
                    <a:pt x="11026" y="2584"/>
                    <a:pt x="11026" y="2584"/>
                    <a:pt x="11026" y="2584"/>
                  </a:cubicBezTo>
                  <a:cubicBezTo>
                    <a:pt x="9586" y="424"/>
                    <a:pt x="5266" y="-656"/>
                    <a:pt x="2386" y="424"/>
                  </a:cubicBezTo>
                  <a:cubicBezTo>
                    <a:pt x="2386" y="424"/>
                    <a:pt x="2386" y="424"/>
                    <a:pt x="2386" y="424"/>
                  </a:cubicBezTo>
                  <a:cubicBezTo>
                    <a:pt x="-494" y="1504"/>
                    <a:pt x="-494" y="4744"/>
                    <a:pt x="946" y="6904"/>
                  </a:cubicBezTo>
                  <a:lnTo>
                    <a:pt x="9586" y="18784"/>
                  </a:lnTo>
                  <a:close/>
                </a:path>
              </a:pathLst>
            </a:custGeom>
            <a:solidFill>
              <a:srgbClr val="FF6F00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7" name="Freeform 21"/>
            <p:cNvSpPr/>
            <p:nvPr/>
          </p:nvSpPr>
          <p:spPr>
            <a:xfrm>
              <a:off x="1226206" y="565728"/>
              <a:ext cx="1230481" cy="207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94" y="21600"/>
                  </a:moveTo>
                  <a:lnTo>
                    <a:pt x="0" y="345"/>
                  </a:lnTo>
                  <a:lnTo>
                    <a:pt x="900" y="0"/>
                  </a:lnTo>
                  <a:lnTo>
                    <a:pt x="21600" y="21349"/>
                  </a:lnTo>
                  <a:lnTo>
                    <a:pt x="20594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8" name="Oval 22"/>
            <p:cNvSpPr/>
            <p:nvPr/>
          </p:nvSpPr>
          <p:spPr>
            <a:xfrm>
              <a:off x="2067638" y="2137004"/>
              <a:ext cx="376986" cy="380005"/>
            </a:xfrm>
            <a:prstGeom prst="ellipse">
              <a:avLst/>
            </a:prstGeom>
            <a:solidFill>
              <a:srgbClr val="FF6F00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itle 4"/>
          <p:cNvSpPr txBox="1"/>
          <p:nvPr>
            <p:ph type="title"/>
          </p:nvPr>
        </p:nvSpPr>
        <p:spPr>
          <a:xfrm>
            <a:off x="636861" y="374895"/>
            <a:ext cx="8669867" cy="675243"/>
          </a:xfrm>
          <a:prstGeom prst="rect">
            <a:avLst/>
          </a:prstGeom>
        </p:spPr>
        <p:txBody>
          <a:bodyPr/>
          <a:lstStyle>
            <a:lvl1pPr defTabSz="710911">
              <a:defRPr sz="4510"/>
            </a:lvl1pPr>
          </a:lstStyle>
          <a:p>
            <a:pPr/>
            <a:r>
              <a:t>SOLUTION</a:t>
            </a:r>
          </a:p>
        </p:txBody>
      </p:sp>
      <p:sp>
        <p:nvSpPr>
          <p:cNvPr id="302" name="Slide Number Placeholder 3"/>
          <p:cNvSpPr txBox="1"/>
          <p:nvPr>
            <p:ph type="sldNum" sz="quarter" idx="2"/>
          </p:nvPr>
        </p:nvSpPr>
        <p:spPr>
          <a:xfrm>
            <a:off x="12013116" y="8965608"/>
            <a:ext cx="341444" cy="5035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3" name="Freeform 930"/>
          <p:cNvSpPr/>
          <p:nvPr/>
        </p:nvSpPr>
        <p:spPr>
          <a:xfrm>
            <a:off x="-35002" y="5254366"/>
            <a:ext cx="2002977" cy="60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10800"/>
                  <a:pt x="1371" y="7200"/>
                  <a:pt x="3399" y="5400"/>
                </a:cubicBezTo>
                <a:cubicBezTo>
                  <a:pt x="3892" y="5400"/>
                  <a:pt x="4441" y="3600"/>
                  <a:pt x="5044" y="3600"/>
                </a:cubicBezTo>
                <a:cubicBezTo>
                  <a:pt x="5592" y="3600"/>
                  <a:pt x="6195" y="1800"/>
                  <a:pt x="6853" y="1800"/>
                </a:cubicBezTo>
                <a:cubicBezTo>
                  <a:pt x="7456" y="1800"/>
                  <a:pt x="8114" y="1800"/>
                  <a:pt x="8826" y="1800"/>
                </a:cubicBezTo>
                <a:cubicBezTo>
                  <a:pt x="9484" y="1800"/>
                  <a:pt x="10142" y="1800"/>
                  <a:pt x="10800" y="0"/>
                </a:cubicBezTo>
                <a:cubicBezTo>
                  <a:pt x="11513" y="1800"/>
                  <a:pt x="12171" y="1800"/>
                  <a:pt x="12828" y="1800"/>
                </a:cubicBezTo>
                <a:cubicBezTo>
                  <a:pt x="13486" y="1800"/>
                  <a:pt x="14144" y="1800"/>
                  <a:pt x="14802" y="1800"/>
                </a:cubicBezTo>
                <a:cubicBezTo>
                  <a:pt x="16063" y="3600"/>
                  <a:pt x="17214" y="3600"/>
                  <a:pt x="18256" y="5400"/>
                </a:cubicBezTo>
                <a:cubicBezTo>
                  <a:pt x="20284" y="7200"/>
                  <a:pt x="21600" y="10800"/>
                  <a:pt x="21600" y="10800"/>
                </a:cubicBezTo>
                <a:cubicBezTo>
                  <a:pt x="21600" y="10800"/>
                  <a:pt x="20284" y="14400"/>
                  <a:pt x="18256" y="18000"/>
                </a:cubicBezTo>
                <a:cubicBezTo>
                  <a:pt x="17214" y="19800"/>
                  <a:pt x="16063" y="19800"/>
                  <a:pt x="14802" y="21600"/>
                </a:cubicBezTo>
                <a:cubicBezTo>
                  <a:pt x="14144" y="21600"/>
                  <a:pt x="13486" y="21600"/>
                  <a:pt x="12828" y="21600"/>
                </a:cubicBezTo>
                <a:cubicBezTo>
                  <a:pt x="12171" y="21600"/>
                  <a:pt x="11513" y="21600"/>
                  <a:pt x="10800" y="21600"/>
                </a:cubicBezTo>
                <a:cubicBezTo>
                  <a:pt x="10142" y="21600"/>
                  <a:pt x="9484" y="21600"/>
                  <a:pt x="8826" y="21600"/>
                </a:cubicBezTo>
                <a:cubicBezTo>
                  <a:pt x="8114" y="21600"/>
                  <a:pt x="7456" y="21600"/>
                  <a:pt x="6853" y="21600"/>
                </a:cubicBezTo>
                <a:cubicBezTo>
                  <a:pt x="6195" y="21600"/>
                  <a:pt x="5592" y="19800"/>
                  <a:pt x="5044" y="19800"/>
                </a:cubicBezTo>
                <a:cubicBezTo>
                  <a:pt x="4441" y="19800"/>
                  <a:pt x="3892" y="18000"/>
                  <a:pt x="3399" y="18000"/>
                </a:cubicBezTo>
                <a:cubicBezTo>
                  <a:pt x="1371" y="14400"/>
                  <a:pt x="0" y="10800"/>
                  <a:pt x="0" y="1080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86698" tIns="86698" rIns="86698" bIns="86698"/>
          <a:lstStyle/>
          <a:p>
            <a:pPr algn="l" defTabSz="866986">
              <a:defRPr b="0" sz="3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4" name="Freeform 931"/>
          <p:cNvSpPr/>
          <p:nvPr/>
        </p:nvSpPr>
        <p:spPr>
          <a:xfrm>
            <a:off x="4381624" y="5254366"/>
            <a:ext cx="1010307" cy="60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10800"/>
                  <a:pt x="326" y="10800"/>
                  <a:pt x="977" y="9000"/>
                </a:cubicBezTo>
                <a:cubicBezTo>
                  <a:pt x="1520" y="9000"/>
                  <a:pt x="2388" y="7200"/>
                  <a:pt x="3365" y="5400"/>
                </a:cubicBezTo>
                <a:cubicBezTo>
                  <a:pt x="3908" y="5400"/>
                  <a:pt x="4450" y="3600"/>
                  <a:pt x="4993" y="3600"/>
                </a:cubicBezTo>
                <a:cubicBezTo>
                  <a:pt x="5644" y="3600"/>
                  <a:pt x="6187" y="1800"/>
                  <a:pt x="6838" y="1800"/>
                </a:cubicBezTo>
                <a:cubicBezTo>
                  <a:pt x="7489" y="1800"/>
                  <a:pt x="8141" y="1800"/>
                  <a:pt x="8792" y="1800"/>
                </a:cubicBezTo>
                <a:cubicBezTo>
                  <a:pt x="9443" y="1800"/>
                  <a:pt x="10094" y="1800"/>
                  <a:pt x="10854" y="0"/>
                </a:cubicBezTo>
                <a:cubicBezTo>
                  <a:pt x="11506" y="1800"/>
                  <a:pt x="12157" y="1800"/>
                  <a:pt x="12808" y="1800"/>
                </a:cubicBezTo>
                <a:cubicBezTo>
                  <a:pt x="13459" y="1800"/>
                  <a:pt x="14111" y="1800"/>
                  <a:pt x="14762" y="1800"/>
                </a:cubicBezTo>
                <a:cubicBezTo>
                  <a:pt x="16064" y="3600"/>
                  <a:pt x="17258" y="3600"/>
                  <a:pt x="18235" y="5400"/>
                </a:cubicBezTo>
                <a:cubicBezTo>
                  <a:pt x="19212" y="7200"/>
                  <a:pt x="20080" y="9000"/>
                  <a:pt x="20623" y="9000"/>
                </a:cubicBezTo>
                <a:cubicBezTo>
                  <a:pt x="21274" y="10800"/>
                  <a:pt x="21600" y="10800"/>
                  <a:pt x="21600" y="10800"/>
                </a:cubicBezTo>
                <a:cubicBezTo>
                  <a:pt x="21600" y="10800"/>
                  <a:pt x="21274" y="12600"/>
                  <a:pt x="20623" y="14400"/>
                </a:cubicBezTo>
                <a:cubicBezTo>
                  <a:pt x="20080" y="14400"/>
                  <a:pt x="19212" y="16200"/>
                  <a:pt x="18235" y="18000"/>
                </a:cubicBezTo>
                <a:cubicBezTo>
                  <a:pt x="17258" y="19800"/>
                  <a:pt x="16064" y="19800"/>
                  <a:pt x="14762" y="21600"/>
                </a:cubicBezTo>
                <a:cubicBezTo>
                  <a:pt x="14111" y="21600"/>
                  <a:pt x="13459" y="21600"/>
                  <a:pt x="12808" y="21600"/>
                </a:cubicBezTo>
                <a:cubicBezTo>
                  <a:pt x="12157" y="21600"/>
                  <a:pt x="11506" y="21600"/>
                  <a:pt x="10854" y="21600"/>
                </a:cubicBezTo>
                <a:cubicBezTo>
                  <a:pt x="10094" y="21600"/>
                  <a:pt x="9443" y="21600"/>
                  <a:pt x="8792" y="21600"/>
                </a:cubicBezTo>
                <a:cubicBezTo>
                  <a:pt x="8141" y="21600"/>
                  <a:pt x="7489" y="21600"/>
                  <a:pt x="6838" y="21600"/>
                </a:cubicBezTo>
                <a:cubicBezTo>
                  <a:pt x="6187" y="21600"/>
                  <a:pt x="5644" y="19800"/>
                  <a:pt x="4993" y="19800"/>
                </a:cubicBezTo>
                <a:cubicBezTo>
                  <a:pt x="4450" y="19800"/>
                  <a:pt x="3908" y="18000"/>
                  <a:pt x="3365" y="18000"/>
                </a:cubicBezTo>
                <a:cubicBezTo>
                  <a:pt x="2388" y="16200"/>
                  <a:pt x="1520" y="14400"/>
                  <a:pt x="977" y="14400"/>
                </a:cubicBezTo>
                <a:cubicBezTo>
                  <a:pt x="326" y="12600"/>
                  <a:pt x="0" y="10800"/>
                  <a:pt x="0" y="1080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86698" tIns="86698" rIns="86698" bIns="86698"/>
          <a:lstStyle/>
          <a:p>
            <a:pPr algn="l" defTabSz="866986">
              <a:defRPr b="0" sz="3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5" name="Freeform 932"/>
          <p:cNvSpPr/>
          <p:nvPr/>
        </p:nvSpPr>
        <p:spPr>
          <a:xfrm>
            <a:off x="10296456" y="5262009"/>
            <a:ext cx="2878494" cy="86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10800"/>
                  <a:pt x="343" y="10800"/>
                  <a:pt x="934" y="9000"/>
                </a:cubicBezTo>
                <a:cubicBezTo>
                  <a:pt x="1220" y="9000"/>
                  <a:pt x="1582" y="9000"/>
                  <a:pt x="2002" y="7200"/>
                </a:cubicBezTo>
                <a:cubicBezTo>
                  <a:pt x="2402" y="7200"/>
                  <a:pt x="2879" y="5400"/>
                  <a:pt x="3374" y="5400"/>
                </a:cubicBezTo>
                <a:cubicBezTo>
                  <a:pt x="3889" y="5400"/>
                  <a:pt x="4442" y="3600"/>
                  <a:pt x="5014" y="3600"/>
                </a:cubicBezTo>
                <a:cubicBezTo>
                  <a:pt x="5586" y="3600"/>
                  <a:pt x="6196" y="1800"/>
                  <a:pt x="6844" y="1800"/>
                </a:cubicBezTo>
                <a:cubicBezTo>
                  <a:pt x="7473" y="1800"/>
                  <a:pt x="8121" y="1800"/>
                  <a:pt x="8789" y="1800"/>
                </a:cubicBezTo>
                <a:cubicBezTo>
                  <a:pt x="9456" y="1800"/>
                  <a:pt x="10123" y="1800"/>
                  <a:pt x="10810" y="0"/>
                </a:cubicBezTo>
                <a:cubicBezTo>
                  <a:pt x="11477" y="1800"/>
                  <a:pt x="12144" y="1800"/>
                  <a:pt x="12811" y="1800"/>
                </a:cubicBezTo>
                <a:cubicBezTo>
                  <a:pt x="13479" y="1800"/>
                  <a:pt x="14127" y="1800"/>
                  <a:pt x="14756" y="1800"/>
                </a:cubicBezTo>
                <a:cubicBezTo>
                  <a:pt x="16033" y="3600"/>
                  <a:pt x="17215" y="5400"/>
                  <a:pt x="18226" y="5400"/>
                </a:cubicBezTo>
                <a:cubicBezTo>
                  <a:pt x="18721" y="5400"/>
                  <a:pt x="19198" y="7200"/>
                  <a:pt x="19598" y="7200"/>
                </a:cubicBezTo>
                <a:cubicBezTo>
                  <a:pt x="20018" y="9000"/>
                  <a:pt x="20380" y="9000"/>
                  <a:pt x="20666" y="9000"/>
                </a:cubicBezTo>
                <a:cubicBezTo>
                  <a:pt x="21257" y="10800"/>
                  <a:pt x="21600" y="10800"/>
                  <a:pt x="21600" y="10800"/>
                </a:cubicBezTo>
                <a:cubicBezTo>
                  <a:pt x="21600" y="10800"/>
                  <a:pt x="21257" y="12600"/>
                  <a:pt x="20666" y="14400"/>
                </a:cubicBezTo>
                <a:cubicBezTo>
                  <a:pt x="20380" y="14400"/>
                  <a:pt x="20018" y="14400"/>
                  <a:pt x="19598" y="16200"/>
                </a:cubicBezTo>
                <a:cubicBezTo>
                  <a:pt x="19198" y="16200"/>
                  <a:pt x="18721" y="18000"/>
                  <a:pt x="18226" y="18000"/>
                </a:cubicBezTo>
                <a:cubicBezTo>
                  <a:pt x="17215" y="18000"/>
                  <a:pt x="16033" y="19800"/>
                  <a:pt x="14756" y="21600"/>
                </a:cubicBezTo>
                <a:cubicBezTo>
                  <a:pt x="14127" y="21600"/>
                  <a:pt x="13479" y="21600"/>
                  <a:pt x="12811" y="21600"/>
                </a:cubicBezTo>
                <a:cubicBezTo>
                  <a:pt x="12144" y="21600"/>
                  <a:pt x="11477" y="21600"/>
                  <a:pt x="10810" y="21600"/>
                </a:cubicBezTo>
                <a:cubicBezTo>
                  <a:pt x="10123" y="21600"/>
                  <a:pt x="9456" y="21600"/>
                  <a:pt x="8789" y="21600"/>
                </a:cubicBezTo>
                <a:cubicBezTo>
                  <a:pt x="8121" y="21600"/>
                  <a:pt x="7473" y="21600"/>
                  <a:pt x="6844" y="21600"/>
                </a:cubicBezTo>
                <a:cubicBezTo>
                  <a:pt x="6196" y="21600"/>
                  <a:pt x="5586" y="19800"/>
                  <a:pt x="5014" y="19800"/>
                </a:cubicBezTo>
                <a:cubicBezTo>
                  <a:pt x="4442" y="18000"/>
                  <a:pt x="3889" y="18000"/>
                  <a:pt x="3374" y="18000"/>
                </a:cubicBezTo>
                <a:cubicBezTo>
                  <a:pt x="2879" y="18000"/>
                  <a:pt x="2402" y="16200"/>
                  <a:pt x="2002" y="16200"/>
                </a:cubicBezTo>
                <a:cubicBezTo>
                  <a:pt x="1582" y="14400"/>
                  <a:pt x="1220" y="14400"/>
                  <a:pt x="934" y="14400"/>
                </a:cubicBezTo>
                <a:cubicBezTo>
                  <a:pt x="343" y="12600"/>
                  <a:pt x="0" y="10800"/>
                  <a:pt x="0" y="1080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86698" tIns="86698" rIns="86698" bIns="86698"/>
          <a:lstStyle/>
          <a:p>
            <a:pPr algn="l" defTabSz="866986">
              <a:defRPr b="0" sz="3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30" name="Group 56"/>
          <p:cNvGrpSpPr/>
          <p:nvPr/>
        </p:nvGrpSpPr>
        <p:grpSpPr>
          <a:xfrm>
            <a:off x="9168764" y="2630161"/>
            <a:ext cx="3184520" cy="3203465"/>
            <a:chOff x="0" y="0"/>
            <a:chExt cx="3184519" cy="3203463"/>
          </a:xfrm>
        </p:grpSpPr>
        <p:sp>
          <p:nvSpPr>
            <p:cNvPr id="306" name="Freeform 905"/>
            <p:cNvSpPr/>
            <p:nvPr/>
          </p:nvSpPr>
          <p:spPr>
            <a:xfrm>
              <a:off x="0" y="2217131"/>
              <a:ext cx="979986" cy="986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8" h="20931" fill="norm" stroke="1" extrusionOk="0">
                  <a:moveTo>
                    <a:pt x="20848" y="9504"/>
                  </a:moveTo>
                  <a:cubicBezTo>
                    <a:pt x="18364" y="2592"/>
                    <a:pt x="18364" y="2592"/>
                    <a:pt x="18364" y="2592"/>
                  </a:cubicBezTo>
                  <a:cubicBezTo>
                    <a:pt x="11236" y="0"/>
                    <a:pt x="11236" y="0"/>
                    <a:pt x="11236" y="0"/>
                  </a:cubicBezTo>
                  <a:cubicBezTo>
                    <a:pt x="11236" y="0"/>
                    <a:pt x="3352" y="432"/>
                    <a:pt x="112" y="11124"/>
                  </a:cubicBezTo>
                  <a:cubicBezTo>
                    <a:pt x="112" y="11124"/>
                    <a:pt x="2164" y="9396"/>
                    <a:pt x="3676" y="8748"/>
                  </a:cubicBezTo>
                  <a:cubicBezTo>
                    <a:pt x="3676" y="8748"/>
                    <a:pt x="-752" y="15768"/>
                    <a:pt x="112" y="20844"/>
                  </a:cubicBezTo>
                  <a:cubicBezTo>
                    <a:pt x="5080" y="21600"/>
                    <a:pt x="12100" y="17172"/>
                    <a:pt x="12100" y="17172"/>
                  </a:cubicBezTo>
                  <a:cubicBezTo>
                    <a:pt x="11452" y="18684"/>
                    <a:pt x="9616" y="20736"/>
                    <a:pt x="9616" y="20736"/>
                  </a:cubicBezTo>
                  <a:cubicBezTo>
                    <a:pt x="20308" y="17496"/>
                    <a:pt x="20848" y="9504"/>
                    <a:pt x="20848" y="9504"/>
                  </a:cubicBezTo>
                  <a:moveTo>
                    <a:pt x="12424" y="14580"/>
                  </a:moveTo>
                  <a:cubicBezTo>
                    <a:pt x="12424" y="14580"/>
                    <a:pt x="13504" y="13284"/>
                    <a:pt x="14044" y="12312"/>
                  </a:cubicBezTo>
                  <a:cubicBezTo>
                    <a:pt x="14044" y="12312"/>
                    <a:pt x="9400" y="15120"/>
                    <a:pt x="6268" y="14688"/>
                  </a:cubicBezTo>
                  <a:cubicBezTo>
                    <a:pt x="5620" y="11340"/>
                    <a:pt x="8536" y="6912"/>
                    <a:pt x="8536" y="6912"/>
                  </a:cubicBezTo>
                  <a:cubicBezTo>
                    <a:pt x="7564" y="7344"/>
                    <a:pt x="6268" y="8424"/>
                    <a:pt x="6268" y="8424"/>
                  </a:cubicBezTo>
                  <a:cubicBezTo>
                    <a:pt x="8320" y="1512"/>
                    <a:pt x="13504" y="1188"/>
                    <a:pt x="13504" y="1188"/>
                  </a:cubicBezTo>
                  <a:cubicBezTo>
                    <a:pt x="18040" y="2916"/>
                    <a:pt x="18040" y="2916"/>
                    <a:pt x="18040" y="2916"/>
                  </a:cubicBezTo>
                  <a:cubicBezTo>
                    <a:pt x="19660" y="7344"/>
                    <a:pt x="19660" y="7344"/>
                    <a:pt x="19660" y="7344"/>
                  </a:cubicBezTo>
                  <a:cubicBezTo>
                    <a:pt x="19660" y="7344"/>
                    <a:pt x="19336" y="12528"/>
                    <a:pt x="12424" y="14580"/>
                  </a:cubicBezTo>
                </a:path>
              </a:pathLst>
            </a:custGeom>
            <a:solidFill>
              <a:srgbClr val="FFD66D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7" name="Freeform 906"/>
            <p:cNvSpPr/>
            <p:nvPr/>
          </p:nvSpPr>
          <p:spPr>
            <a:xfrm>
              <a:off x="290507" y="2272559"/>
              <a:ext cx="634052" cy="63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8" h="21000" fill="norm" stroke="1" extrusionOk="0">
                  <a:moveTo>
                    <a:pt x="18256" y="2679"/>
                  </a:moveTo>
                  <a:cubicBezTo>
                    <a:pt x="11277" y="0"/>
                    <a:pt x="11277" y="0"/>
                    <a:pt x="11277" y="0"/>
                  </a:cubicBezTo>
                  <a:cubicBezTo>
                    <a:pt x="11277" y="0"/>
                    <a:pt x="3302" y="502"/>
                    <a:pt x="145" y="11219"/>
                  </a:cubicBezTo>
                  <a:cubicBezTo>
                    <a:pt x="145" y="11219"/>
                    <a:pt x="2139" y="9544"/>
                    <a:pt x="3634" y="8874"/>
                  </a:cubicBezTo>
                  <a:cubicBezTo>
                    <a:pt x="3634" y="8874"/>
                    <a:pt x="-852" y="15740"/>
                    <a:pt x="145" y="20930"/>
                  </a:cubicBezTo>
                  <a:cubicBezTo>
                    <a:pt x="4963" y="21600"/>
                    <a:pt x="12108" y="17247"/>
                    <a:pt x="12108" y="17247"/>
                  </a:cubicBezTo>
                  <a:cubicBezTo>
                    <a:pt x="11277" y="18753"/>
                    <a:pt x="9616" y="20763"/>
                    <a:pt x="9616" y="20763"/>
                  </a:cubicBezTo>
                  <a:cubicBezTo>
                    <a:pt x="20250" y="17581"/>
                    <a:pt x="20748" y="9544"/>
                    <a:pt x="20748" y="9544"/>
                  </a:cubicBezTo>
                  <a:cubicBezTo>
                    <a:pt x="18256" y="2679"/>
                    <a:pt x="18256" y="2679"/>
                    <a:pt x="18256" y="2679"/>
                  </a:cubicBezTo>
                </a:path>
              </a:pathLst>
            </a:custGeom>
            <a:solidFill>
              <a:srgbClr val="FF5B41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8" name="Freeform 907"/>
            <p:cNvSpPr/>
            <p:nvPr/>
          </p:nvSpPr>
          <p:spPr>
            <a:xfrm>
              <a:off x="949752" y="1866926"/>
              <a:ext cx="833946" cy="1113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5425"/>
                  </a:moveTo>
                  <a:cubicBezTo>
                    <a:pt x="17517" y="17753"/>
                    <a:pt x="17517" y="17753"/>
                    <a:pt x="17517" y="1775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12249" y="14499"/>
                    <a:pt x="3556" y="8088"/>
                  </a:cubicBezTo>
                  <a:cubicBezTo>
                    <a:pt x="14356" y="0"/>
                    <a:pt x="14356" y="0"/>
                    <a:pt x="14356" y="0"/>
                  </a:cubicBezTo>
                  <a:cubicBezTo>
                    <a:pt x="21600" y="5425"/>
                    <a:pt x="21600" y="5425"/>
                    <a:pt x="21600" y="5425"/>
                  </a:cubicBezTo>
                </a:path>
              </a:pathLst>
            </a:custGeom>
            <a:solidFill>
              <a:srgbClr val="FF6F00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9" name="Freeform 908"/>
            <p:cNvSpPr/>
            <p:nvPr/>
          </p:nvSpPr>
          <p:spPr>
            <a:xfrm>
              <a:off x="203990" y="1393265"/>
              <a:ext cx="1111085" cy="838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75" y="0"/>
                  </a:moveTo>
                  <a:cubicBezTo>
                    <a:pt x="3748" y="4189"/>
                    <a:pt x="3748" y="4189"/>
                    <a:pt x="3748" y="4189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7003" y="9425"/>
                    <a:pt x="13512" y="17935"/>
                  </a:cubicBezTo>
                  <a:cubicBezTo>
                    <a:pt x="21600" y="7200"/>
                    <a:pt x="21600" y="7200"/>
                    <a:pt x="21600" y="7200"/>
                  </a:cubicBezTo>
                  <a:lnTo>
                    <a:pt x="16175" y="0"/>
                  </a:lnTo>
                  <a:close/>
                </a:path>
              </a:pathLst>
            </a:custGeom>
            <a:solidFill>
              <a:srgbClr val="FF6F00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0" name="Freeform 909"/>
            <p:cNvSpPr/>
            <p:nvPr/>
          </p:nvSpPr>
          <p:spPr>
            <a:xfrm>
              <a:off x="1269725" y="498854"/>
              <a:ext cx="1418460" cy="1418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23" y="17110"/>
                  </a:moveTo>
                  <a:cubicBezTo>
                    <a:pt x="6426" y="18813"/>
                    <a:pt x="8594" y="20439"/>
                    <a:pt x="11458" y="21600"/>
                  </a:cubicBezTo>
                  <a:cubicBezTo>
                    <a:pt x="16026" y="16413"/>
                    <a:pt x="19277" y="10684"/>
                    <a:pt x="21600" y="6039"/>
                  </a:cubicBezTo>
                  <a:cubicBezTo>
                    <a:pt x="20052" y="5419"/>
                    <a:pt x="18890" y="4645"/>
                    <a:pt x="18039" y="3716"/>
                  </a:cubicBezTo>
                  <a:cubicBezTo>
                    <a:pt x="16877" y="2632"/>
                    <a:pt x="16258" y="1471"/>
                    <a:pt x="15794" y="542"/>
                  </a:cubicBezTo>
                  <a:cubicBezTo>
                    <a:pt x="15716" y="310"/>
                    <a:pt x="15639" y="155"/>
                    <a:pt x="15639" y="0"/>
                  </a:cubicBezTo>
                  <a:cubicBezTo>
                    <a:pt x="10916" y="2245"/>
                    <a:pt x="5187" y="5574"/>
                    <a:pt x="0" y="10142"/>
                  </a:cubicBezTo>
                  <a:cubicBezTo>
                    <a:pt x="155" y="10529"/>
                    <a:pt x="387" y="10916"/>
                    <a:pt x="619" y="11381"/>
                  </a:cubicBezTo>
                  <a:cubicBezTo>
                    <a:pt x="1394" y="13006"/>
                    <a:pt x="2710" y="15174"/>
                    <a:pt x="4723" y="17110"/>
                  </a:cubicBezTo>
                </a:path>
              </a:pathLst>
            </a:custGeom>
            <a:solidFill>
              <a:srgbClr val="FFC599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1" name="Freeform 910"/>
            <p:cNvSpPr/>
            <p:nvPr/>
          </p:nvSpPr>
          <p:spPr>
            <a:xfrm>
              <a:off x="2348057" y="239350"/>
              <a:ext cx="599635" cy="599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308" y="16658"/>
                  </a:moveTo>
                  <a:cubicBezTo>
                    <a:pt x="7322" y="18671"/>
                    <a:pt x="9885" y="20319"/>
                    <a:pt x="13180" y="21600"/>
                  </a:cubicBezTo>
                  <a:cubicBezTo>
                    <a:pt x="19037" y="9153"/>
                    <a:pt x="21600" y="0"/>
                    <a:pt x="21600" y="0"/>
                  </a:cubicBezTo>
                  <a:cubicBezTo>
                    <a:pt x="21600" y="0"/>
                    <a:pt x="12631" y="2563"/>
                    <a:pt x="0" y="8420"/>
                  </a:cubicBezTo>
                  <a:cubicBezTo>
                    <a:pt x="183" y="8786"/>
                    <a:pt x="366" y="9153"/>
                    <a:pt x="549" y="9702"/>
                  </a:cubicBezTo>
                  <a:cubicBezTo>
                    <a:pt x="1464" y="11715"/>
                    <a:pt x="2929" y="14278"/>
                    <a:pt x="5308" y="16658"/>
                  </a:cubicBezTo>
                </a:path>
              </a:pathLst>
            </a:custGeom>
            <a:solidFill>
              <a:srgbClr val="FFC599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2" name="Freeform 911"/>
            <p:cNvSpPr/>
            <p:nvPr/>
          </p:nvSpPr>
          <p:spPr>
            <a:xfrm>
              <a:off x="493729" y="1204306"/>
              <a:ext cx="1481448" cy="1491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38" y="6709"/>
                  </a:moveTo>
                  <a:cubicBezTo>
                    <a:pt x="13241" y="4718"/>
                    <a:pt x="11910" y="2580"/>
                    <a:pt x="11096" y="1032"/>
                  </a:cubicBezTo>
                  <a:cubicBezTo>
                    <a:pt x="10948" y="663"/>
                    <a:pt x="10800" y="295"/>
                    <a:pt x="10652" y="0"/>
                  </a:cubicBezTo>
                  <a:cubicBezTo>
                    <a:pt x="6362" y="3907"/>
                    <a:pt x="2515" y="8699"/>
                    <a:pt x="0" y="14523"/>
                  </a:cubicBezTo>
                  <a:cubicBezTo>
                    <a:pt x="0" y="14523"/>
                    <a:pt x="814" y="16808"/>
                    <a:pt x="2737" y="18651"/>
                  </a:cubicBezTo>
                  <a:cubicBezTo>
                    <a:pt x="4660" y="20568"/>
                    <a:pt x="7101" y="21600"/>
                    <a:pt x="7101" y="21600"/>
                  </a:cubicBezTo>
                  <a:cubicBezTo>
                    <a:pt x="12945" y="19167"/>
                    <a:pt x="17753" y="15260"/>
                    <a:pt x="21600" y="10984"/>
                  </a:cubicBezTo>
                  <a:cubicBezTo>
                    <a:pt x="18937" y="9878"/>
                    <a:pt x="16866" y="8330"/>
                    <a:pt x="15238" y="6709"/>
                  </a:cubicBezTo>
                </a:path>
              </a:pathLst>
            </a:custGeom>
            <a:solidFill>
              <a:srgbClr val="FFC599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3" name="Freeform 912"/>
            <p:cNvSpPr/>
            <p:nvPr/>
          </p:nvSpPr>
          <p:spPr>
            <a:xfrm>
              <a:off x="2297666" y="473660"/>
              <a:ext cx="415714" cy="420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66" y="13793"/>
                  </a:moveTo>
                  <a:cubicBezTo>
                    <a:pt x="11063" y="16916"/>
                    <a:pt x="15015" y="19518"/>
                    <a:pt x="20283" y="21600"/>
                  </a:cubicBezTo>
                  <a:cubicBezTo>
                    <a:pt x="20546" y="20559"/>
                    <a:pt x="21073" y="19778"/>
                    <a:pt x="21600" y="18737"/>
                  </a:cubicBezTo>
                  <a:cubicBezTo>
                    <a:pt x="16859" y="16916"/>
                    <a:pt x="13171" y="14573"/>
                    <a:pt x="10273" y="11711"/>
                  </a:cubicBezTo>
                  <a:cubicBezTo>
                    <a:pt x="6849" y="8328"/>
                    <a:pt x="4741" y="4684"/>
                    <a:pt x="3424" y="1822"/>
                  </a:cubicBezTo>
                  <a:cubicBezTo>
                    <a:pt x="3161" y="1041"/>
                    <a:pt x="2898" y="520"/>
                    <a:pt x="2634" y="0"/>
                  </a:cubicBezTo>
                  <a:cubicBezTo>
                    <a:pt x="1844" y="520"/>
                    <a:pt x="790" y="781"/>
                    <a:pt x="0" y="1301"/>
                  </a:cubicBezTo>
                  <a:cubicBezTo>
                    <a:pt x="0" y="1822"/>
                    <a:pt x="263" y="2342"/>
                    <a:pt x="527" y="3123"/>
                  </a:cubicBezTo>
                  <a:cubicBezTo>
                    <a:pt x="2107" y="6246"/>
                    <a:pt x="4215" y="10149"/>
                    <a:pt x="8166" y="13793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4" name="Freeform 913"/>
            <p:cNvSpPr/>
            <p:nvPr/>
          </p:nvSpPr>
          <p:spPr>
            <a:xfrm>
              <a:off x="1224374" y="1163994"/>
              <a:ext cx="798672" cy="79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530" y="13620"/>
                  </a:moveTo>
                  <a:cubicBezTo>
                    <a:pt x="11557" y="16647"/>
                    <a:pt x="15409" y="19536"/>
                    <a:pt x="20362" y="21600"/>
                  </a:cubicBezTo>
                  <a:cubicBezTo>
                    <a:pt x="20775" y="21187"/>
                    <a:pt x="21187" y="20775"/>
                    <a:pt x="21600" y="20362"/>
                  </a:cubicBezTo>
                  <a:cubicBezTo>
                    <a:pt x="16510" y="18298"/>
                    <a:pt x="12657" y="15409"/>
                    <a:pt x="9631" y="12382"/>
                  </a:cubicBezTo>
                  <a:cubicBezTo>
                    <a:pt x="6054" y="8943"/>
                    <a:pt x="3715" y="5090"/>
                    <a:pt x="2339" y="2201"/>
                  </a:cubicBezTo>
                  <a:cubicBezTo>
                    <a:pt x="1926" y="1376"/>
                    <a:pt x="1513" y="688"/>
                    <a:pt x="1238" y="0"/>
                  </a:cubicBezTo>
                  <a:cubicBezTo>
                    <a:pt x="825" y="413"/>
                    <a:pt x="413" y="825"/>
                    <a:pt x="0" y="1101"/>
                  </a:cubicBezTo>
                  <a:cubicBezTo>
                    <a:pt x="275" y="1651"/>
                    <a:pt x="550" y="2339"/>
                    <a:pt x="825" y="3027"/>
                  </a:cubicBezTo>
                  <a:cubicBezTo>
                    <a:pt x="2339" y="5916"/>
                    <a:pt x="4815" y="9906"/>
                    <a:pt x="8530" y="13620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5" name="Freeform 914"/>
            <p:cNvSpPr/>
            <p:nvPr/>
          </p:nvSpPr>
          <p:spPr>
            <a:xfrm>
              <a:off x="574352" y="1693081"/>
              <a:ext cx="909528" cy="912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70" y="0"/>
                  </a:moveTo>
                  <a:lnTo>
                    <a:pt x="21600" y="3640"/>
                  </a:lnTo>
                  <a:lnTo>
                    <a:pt x="0" y="21600"/>
                  </a:lnTo>
                  <a:lnTo>
                    <a:pt x="18070" y="0"/>
                  </a:lnTo>
                  <a:close/>
                </a:path>
              </a:pathLst>
            </a:custGeom>
            <a:solidFill>
              <a:srgbClr val="FF6F00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6" name="Freeform 915"/>
            <p:cNvSpPr/>
            <p:nvPr/>
          </p:nvSpPr>
          <p:spPr>
            <a:xfrm>
              <a:off x="2799041" y="0"/>
              <a:ext cx="385479" cy="385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12" y="15671"/>
                  </a:lnTo>
                  <a:lnTo>
                    <a:pt x="0" y="21600"/>
                  </a:lnTo>
                  <a:lnTo>
                    <a:pt x="6071" y="2047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6F00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7" name="Freeform 917"/>
            <p:cNvSpPr/>
            <p:nvPr/>
          </p:nvSpPr>
          <p:spPr>
            <a:xfrm>
              <a:off x="1870841" y="870698"/>
              <a:ext cx="445501" cy="445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87" h="19688" fill="norm" stroke="1" extrusionOk="0">
                  <a:moveTo>
                    <a:pt x="16819" y="16819"/>
                  </a:moveTo>
                  <a:cubicBezTo>
                    <a:pt x="12994" y="20644"/>
                    <a:pt x="6694" y="20644"/>
                    <a:pt x="2869" y="16819"/>
                  </a:cubicBezTo>
                  <a:cubicBezTo>
                    <a:pt x="-956" y="12994"/>
                    <a:pt x="-956" y="6694"/>
                    <a:pt x="2869" y="2869"/>
                  </a:cubicBezTo>
                  <a:cubicBezTo>
                    <a:pt x="6694" y="-956"/>
                    <a:pt x="12994" y="-956"/>
                    <a:pt x="16819" y="2869"/>
                  </a:cubicBezTo>
                  <a:cubicBezTo>
                    <a:pt x="20644" y="6694"/>
                    <a:pt x="20644" y="12994"/>
                    <a:pt x="16819" y="16819"/>
                  </a:cubicBezTo>
                </a:path>
              </a:pathLst>
            </a:custGeom>
            <a:solidFill>
              <a:srgbClr val="FFF8E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8" name="Freeform 918"/>
            <p:cNvSpPr/>
            <p:nvPr/>
          </p:nvSpPr>
          <p:spPr>
            <a:xfrm>
              <a:off x="1849202" y="849059"/>
              <a:ext cx="488779" cy="488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7875" y="21600"/>
                    <a:pt x="5175" y="20475"/>
                    <a:pt x="3150" y="18450"/>
                  </a:cubicBezTo>
                  <a:cubicBezTo>
                    <a:pt x="1125" y="16425"/>
                    <a:pt x="0" y="13725"/>
                    <a:pt x="0" y="10800"/>
                  </a:cubicBezTo>
                  <a:cubicBezTo>
                    <a:pt x="0" y="7875"/>
                    <a:pt x="1125" y="5175"/>
                    <a:pt x="3150" y="3150"/>
                  </a:cubicBezTo>
                  <a:cubicBezTo>
                    <a:pt x="5175" y="1125"/>
                    <a:pt x="7875" y="0"/>
                    <a:pt x="10800" y="0"/>
                  </a:cubicBezTo>
                  <a:cubicBezTo>
                    <a:pt x="13725" y="0"/>
                    <a:pt x="16425" y="1125"/>
                    <a:pt x="18450" y="3150"/>
                  </a:cubicBezTo>
                  <a:cubicBezTo>
                    <a:pt x="20475" y="5175"/>
                    <a:pt x="21600" y="7875"/>
                    <a:pt x="21600" y="10800"/>
                  </a:cubicBezTo>
                  <a:cubicBezTo>
                    <a:pt x="21600" y="13725"/>
                    <a:pt x="20475" y="16425"/>
                    <a:pt x="18450" y="18450"/>
                  </a:cubicBezTo>
                  <a:cubicBezTo>
                    <a:pt x="16425" y="20475"/>
                    <a:pt x="13725" y="21600"/>
                    <a:pt x="10800" y="21600"/>
                  </a:cubicBezTo>
                  <a:moveTo>
                    <a:pt x="10800" y="2250"/>
                  </a:moveTo>
                  <a:cubicBezTo>
                    <a:pt x="8550" y="2250"/>
                    <a:pt x="6300" y="3150"/>
                    <a:pt x="4725" y="4725"/>
                  </a:cubicBezTo>
                  <a:cubicBezTo>
                    <a:pt x="3150" y="6300"/>
                    <a:pt x="2250" y="8550"/>
                    <a:pt x="2250" y="10800"/>
                  </a:cubicBezTo>
                  <a:cubicBezTo>
                    <a:pt x="2250" y="13050"/>
                    <a:pt x="3150" y="15300"/>
                    <a:pt x="4725" y="16875"/>
                  </a:cubicBezTo>
                  <a:cubicBezTo>
                    <a:pt x="6300" y="18450"/>
                    <a:pt x="8550" y="19350"/>
                    <a:pt x="10800" y="19350"/>
                  </a:cubicBezTo>
                  <a:cubicBezTo>
                    <a:pt x="13050" y="19350"/>
                    <a:pt x="15300" y="18450"/>
                    <a:pt x="16875" y="16875"/>
                  </a:cubicBezTo>
                  <a:cubicBezTo>
                    <a:pt x="18450" y="15300"/>
                    <a:pt x="19350" y="13050"/>
                    <a:pt x="19350" y="10800"/>
                  </a:cubicBezTo>
                  <a:cubicBezTo>
                    <a:pt x="19350" y="8550"/>
                    <a:pt x="18450" y="6300"/>
                    <a:pt x="16875" y="4725"/>
                  </a:cubicBezTo>
                  <a:cubicBezTo>
                    <a:pt x="15300" y="3150"/>
                    <a:pt x="13050" y="2250"/>
                    <a:pt x="10800" y="2250"/>
                  </a:cubicBezTo>
                </a:path>
              </a:pathLst>
            </a:custGeom>
            <a:solidFill>
              <a:srgbClr val="163944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9" name="Freeform 919"/>
            <p:cNvSpPr/>
            <p:nvPr/>
          </p:nvSpPr>
          <p:spPr>
            <a:xfrm>
              <a:off x="2947689" y="229828"/>
              <a:ext cx="2409" cy="24084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0" name="Freeform 920"/>
            <p:cNvSpPr/>
            <p:nvPr/>
          </p:nvSpPr>
          <p:spPr>
            <a:xfrm>
              <a:off x="974947" y="2071002"/>
              <a:ext cx="904488" cy="629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61" y="17768"/>
                  </a:moveTo>
                  <a:cubicBezTo>
                    <a:pt x="3762" y="19161"/>
                    <a:pt x="1942" y="20381"/>
                    <a:pt x="121" y="21426"/>
                  </a:cubicBezTo>
                  <a:cubicBezTo>
                    <a:pt x="121" y="21426"/>
                    <a:pt x="121" y="21426"/>
                    <a:pt x="0" y="21426"/>
                  </a:cubicBezTo>
                  <a:cubicBezTo>
                    <a:pt x="0" y="21426"/>
                    <a:pt x="0" y="21426"/>
                    <a:pt x="0" y="21426"/>
                  </a:cubicBezTo>
                  <a:cubicBezTo>
                    <a:pt x="121" y="21600"/>
                    <a:pt x="121" y="21600"/>
                    <a:pt x="121" y="21600"/>
                  </a:cubicBezTo>
                  <a:cubicBezTo>
                    <a:pt x="1942" y="20381"/>
                    <a:pt x="3762" y="19161"/>
                    <a:pt x="5461" y="17768"/>
                  </a:cubicBezTo>
                  <a:cubicBezTo>
                    <a:pt x="5461" y="17768"/>
                    <a:pt x="5461" y="17768"/>
                    <a:pt x="5461" y="17768"/>
                  </a:cubicBezTo>
                  <a:moveTo>
                    <a:pt x="21600" y="0"/>
                  </a:moveTo>
                  <a:cubicBezTo>
                    <a:pt x="20872" y="1045"/>
                    <a:pt x="20022" y="2265"/>
                    <a:pt x="19173" y="3310"/>
                  </a:cubicBezTo>
                  <a:cubicBezTo>
                    <a:pt x="19173" y="3310"/>
                    <a:pt x="19173" y="3310"/>
                    <a:pt x="19173" y="3310"/>
                  </a:cubicBezTo>
                  <a:cubicBezTo>
                    <a:pt x="20022" y="2265"/>
                    <a:pt x="20872" y="1045"/>
                    <a:pt x="21600" y="0"/>
                  </a:cubicBezTo>
                </a:path>
              </a:pathLst>
            </a:cu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1" name="Freeform 921"/>
            <p:cNvSpPr/>
            <p:nvPr/>
          </p:nvSpPr>
          <p:spPr>
            <a:xfrm>
              <a:off x="949752" y="2678749"/>
              <a:ext cx="25196" cy="24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280" y="10800"/>
                    <a:pt x="12960" y="10800"/>
                    <a:pt x="0" y="0"/>
                  </a:cubicBezTo>
                </a:path>
              </a:pathLst>
            </a:custGeom>
            <a:solidFill>
              <a:srgbClr val="E5C062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2" name="Freeform 922"/>
            <p:cNvSpPr/>
            <p:nvPr/>
          </p:nvSpPr>
          <p:spPr>
            <a:xfrm>
              <a:off x="1204218" y="2166742"/>
              <a:ext cx="574438" cy="420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92" y="8067"/>
                    <a:pt x="8028" y="15614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8028" y="15614"/>
                    <a:pt x="15292" y="8067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rgbClr val="264D62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3" name="Freeform 923"/>
            <p:cNvSpPr/>
            <p:nvPr/>
          </p:nvSpPr>
          <p:spPr>
            <a:xfrm>
              <a:off x="1798812" y="838982"/>
              <a:ext cx="884334" cy="1078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93" y="0"/>
                  </a:moveTo>
                  <a:cubicBezTo>
                    <a:pt x="17131" y="2242"/>
                    <a:pt x="15021" y="4687"/>
                    <a:pt x="12538" y="7234"/>
                  </a:cubicBezTo>
                  <a:cubicBezTo>
                    <a:pt x="12290" y="7743"/>
                    <a:pt x="11917" y="8151"/>
                    <a:pt x="11421" y="8558"/>
                  </a:cubicBezTo>
                  <a:cubicBezTo>
                    <a:pt x="11297" y="8660"/>
                    <a:pt x="11172" y="8762"/>
                    <a:pt x="11048" y="8864"/>
                  </a:cubicBezTo>
                  <a:cubicBezTo>
                    <a:pt x="7821" y="12226"/>
                    <a:pt x="4097" y="15792"/>
                    <a:pt x="0" y="19257"/>
                  </a:cubicBezTo>
                  <a:cubicBezTo>
                    <a:pt x="1614" y="20174"/>
                    <a:pt x="3476" y="20989"/>
                    <a:pt x="5462" y="21600"/>
                  </a:cubicBezTo>
                  <a:cubicBezTo>
                    <a:pt x="12786" y="14774"/>
                    <a:pt x="18000" y="7234"/>
                    <a:pt x="21600" y="1121"/>
                  </a:cubicBezTo>
                  <a:cubicBezTo>
                    <a:pt x="20607" y="815"/>
                    <a:pt x="19738" y="408"/>
                    <a:pt x="18993" y="0"/>
                  </a:cubicBezTo>
                </a:path>
              </a:pathLst>
            </a:custGeom>
            <a:solidFill>
              <a:srgbClr val="785C00">
                <a:alpha val="3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4" name="Freeform 924"/>
            <p:cNvSpPr/>
            <p:nvPr/>
          </p:nvSpPr>
          <p:spPr>
            <a:xfrm>
              <a:off x="2607561" y="365323"/>
              <a:ext cx="294780" cy="473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66" y="232"/>
                    <a:pt x="19366" y="232"/>
                    <a:pt x="19366" y="232"/>
                  </a:cubicBezTo>
                  <a:cubicBezTo>
                    <a:pt x="15269" y="4645"/>
                    <a:pt x="8938" y="11381"/>
                    <a:pt x="0" y="19277"/>
                  </a:cubicBezTo>
                  <a:cubicBezTo>
                    <a:pt x="2234" y="20206"/>
                    <a:pt x="4841" y="20903"/>
                    <a:pt x="7448" y="21600"/>
                  </a:cubicBezTo>
                  <a:cubicBezTo>
                    <a:pt x="14524" y="12310"/>
                    <a:pt x="18993" y="4645"/>
                    <a:pt x="21600" y="0"/>
                  </a:cubicBezTo>
                </a:path>
              </a:pathLst>
            </a:custGeom>
            <a:solidFill>
              <a:srgbClr val="785C00">
                <a:alpha val="3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5" name="Freeform 925"/>
            <p:cNvSpPr/>
            <p:nvPr/>
          </p:nvSpPr>
          <p:spPr>
            <a:xfrm>
              <a:off x="803622" y="1846769"/>
              <a:ext cx="1171553" cy="849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579" y="0"/>
                  </a:moveTo>
                  <a:cubicBezTo>
                    <a:pt x="12436" y="7114"/>
                    <a:pt x="6545" y="13969"/>
                    <a:pt x="0" y="19013"/>
                  </a:cubicBezTo>
                  <a:cubicBezTo>
                    <a:pt x="2712" y="21341"/>
                    <a:pt x="2712" y="21341"/>
                    <a:pt x="2712" y="21341"/>
                  </a:cubicBezTo>
                  <a:cubicBezTo>
                    <a:pt x="2992" y="21471"/>
                    <a:pt x="3086" y="21471"/>
                    <a:pt x="3179" y="21600"/>
                  </a:cubicBezTo>
                  <a:cubicBezTo>
                    <a:pt x="3273" y="21600"/>
                    <a:pt x="3273" y="21600"/>
                    <a:pt x="3273" y="21600"/>
                  </a:cubicBezTo>
                  <a:cubicBezTo>
                    <a:pt x="4675" y="20824"/>
                    <a:pt x="6078" y="19919"/>
                    <a:pt x="7387" y="18884"/>
                  </a:cubicBezTo>
                  <a:cubicBezTo>
                    <a:pt x="11314" y="15909"/>
                    <a:pt x="14868" y="12158"/>
                    <a:pt x="17953" y="8149"/>
                  </a:cubicBezTo>
                  <a:cubicBezTo>
                    <a:pt x="18608" y="7372"/>
                    <a:pt x="19262" y="6467"/>
                    <a:pt x="19823" y="5691"/>
                  </a:cubicBezTo>
                  <a:cubicBezTo>
                    <a:pt x="20478" y="4786"/>
                    <a:pt x="21039" y="3880"/>
                    <a:pt x="21600" y="2975"/>
                  </a:cubicBezTo>
                  <a:cubicBezTo>
                    <a:pt x="20104" y="2199"/>
                    <a:pt x="18795" y="1164"/>
                    <a:pt x="17579" y="0"/>
                  </a:cubicBezTo>
                </a:path>
              </a:pathLst>
            </a:custGeom>
            <a:solidFill>
              <a:srgbClr val="785C00">
                <a:alpha val="3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6" name="Freeform 926"/>
            <p:cNvSpPr/>
            <p:nvPr/>
          </p:nvSpPr>
          <p:spPr>
            <a:xfrm>
              <a:off x="2574808" y="788593"/>
              <a:ext cx="133532" cy="105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985" y="0"/>
                  </a:moveTo>
                  <a:cubicBezTo>
                    <a:pt x="3323" y="4114"/>
                    <a:pt x="1662" y="7200"/>
                    <a:pt x="0" y="10286"/>
                  </a:cubicBezTo>
                  <a:cubicBezTo>
                    <a:pt x="4985" y="14400"/>
                    <a:pt x="10800" y="18514"/>
                    <a:pt x="17446" y="21600"/>
                  </a:cubicBezTo>
                  <a:cubicBezTo>
                    <a:pt x="19108" y="17486"/>
                    <a:pt x="20769" y="13371"/>
                    <a:pt x="21600" y="10286"/>
                  </a:cubicBezTo>
                  <a:cubicBezTo>
                    <a:pt x="15785" y="7200"/>
                    <a:pt x="9969" y="4114"/>
                    <a:pt x="4985" y="0"/>
                  </a:cubicBezTo>
                </a:path>
              </a:pathLst>
            </a:custGeom>
            <a:solidFill>
              <a:srgbClr val="BCDBE0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7" name="Freeform 927"/>
            <p:cNvSpPr/>
            <p:nvPr/>
          </p:nvSpPr>
          <p:spPr>
            <a:xfrm>
              <a:off x="1758500" y="1801418"/>
              <a:ext cx="264546" cy="161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23" y="0"/>
                  </a:moveTo>
                  <a:cubicBezTo>
                    <a:pt x="2077" y="2025"/>
                    <a:pt x="831" y="4050"/>
                    <a:pt x="0" y="6075"/>
                  </a:cubicBezTo>
                  <a:cubicBezTo>
                    <a:pt x="5400" y="12150"/>
                    <a:pt x="11215" y="17550"/>
                    <a:pt x="17862" y="21600"/>
                  </a:cubicBezTo>
                  <a:cubicBezTo>
                    <a:pt x="19108" y="19575"/>
                    <a:pt x="20354" y="17550"/>
                    <a:pt x="21600" y="15525"/>
                  </a:cubicBezTo>
                  <a:cubicBezTo>
                    <a:pt x="14954" y="11475"/>
                    <a:pt x="8723" y="6075"/>
                    <a:pt x="3323" y="0"/>
                  </a:cubicBezTo>
                </a:path>
              </a:pathLst>
            </a:custGeom>
            <a:solidFill>
              <a:srgbClr val="BCDBE0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8" name="Freeform 928"/>
            <p:cNvSpPr/>
            <p:nvPr/>
          </p:nvSpPr>
          <p:spPr>
            <a:xfrm>
              <a:off x="2869586" y="249427"/>
              <a:ext cx="73066" cy="120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057" y="0"/>
                    <a:pt x="20057" y="0"/>
                    <a:pt x="20057" y="0"/>
                  </a:cubicBezTo>
                  <a:cubicBezTo>
                    <a:pt x="20057" y="0"/>
                    <a:pt x="13886" y="8100"/>
                    <a:pt x="0" y="21600"/>
                  </a:cubicBezTo>
                  <a:cubicBezTo>
                    <a:pt x="9257" y="20700"/>
                    <a:pt x="9257" y="20700"/>
                    <a:pt x="9257" y="20700"/>
                  </a:cubicBezTo>
                  <a:cubicBezTo>
                    <a:pt x="15429" y="9000"/>
                    <a:pt x="20057" y="1800"/>
                    <a:pt x="21600" y="0"/>
                  </a:cubicBezTo>
                </a:path>
              </a:pathLst>
            </a:custGeom>
            <a:solidFill>
              <a:srgbClr val="264D62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9" name="Freeform 929"/>
            <p:cNvSpPr/>
            <p:nvPr/>
          </p:nvSpPr>
          <p:spPr>
            <a:xfrm>
              <a:off x="2249797" y="1199266"/>
              <a:ext cx="62987" cy="83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6750"/>
                    <a:pt x="9000" y="14850"/>
                    <a:pt x="0" y="21600"/>
                  </a:cubicBezTo>
                  <a:cubicBezTo>
                    <a:pt x="1800" y="20250"/>
                    <a:pt x="3600" y="18900"/>
                    <a:pt x="5400" y="17550"/>
                  </a:cubicBezTo>
                  <a:cubicBezTo>
                    <a:pt x="12600" y="12150"/>
                    <a:pt x="18000" y="6750"/>
                    <a:pt x="21600" y="0"/>
                  </a:cubicBezTo>
                </a:path>
              </a:pathLst>
            </a:custGeom>
            <a:solidFill>
              <a:srgbClr val="14333D"/>
            </a:solidFill>
            <a:ln w="12700" cap="flat">
              <a:noFill/>
              <a:miter lim="400000"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331" name="Rectangle 82"/>
          <p:cNvSpPr txBox="1"/>
          <p:nvPr/>
        </p:nvSpPr>
        <p:spPr>
          <a:xfrm>
            <a:off x="710284" y="1984648"/>
            <a:ext cx="3292908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866986">
              <a:defRPr b="0" sz="5200">
                <a:latin typeface="Raleway Bold"/>
                <a:ea typeface="Raleway Bold"/>
                <a:cs typeface="Raleway Bold"/>
                <a:sym typeface="Raleway Bold"/>
              </a:defRPr>
            </a:lvl1pPr>
          </a:lstStyle>
          <a:p>
            <a:pPr/>
            <a:r>
              <a:t>AUTOBOT</a:t>
            </a:r>
          </a:p>
        </p:txBody>
      </p:sp>
      <p:sp>
        <p:nvSpPr>
          <p:cNvPr id="332" name="TextBox 17"/>
          <p:cNvSpPr txBox="1"/>
          <p:nvPr/>
        </p:nvSpPr>
        <p:spPr>
          <a:xfrm>
            <a:off x="652839" y="3284724"/>
            <a:ext cx="7263578" cy="461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 defTabSz="866986">
              <a:defRPr b="0" sz="2800">
                <a:latin typeface="Raleway SemiBold"/>
                <a:ea typeface="Raleway SemiBold"/>
                <a:cs typeface="Raleway SemiBold"/>
                <a:sym typeface="Raleway SemiBold"/>
              </a:defRPr>
            </a:pPr>
            <a:r>
              <a:t>A system that can automatically </a:t>
            </a:r>
          </a:p>
          <a:p>
            <a:pPr algn="l" defTabSz="866986">
              <a:defRPr b="0" sz="2800">
                <a:latin typeface="Raleway SemiBold"/>
                <a:ea typeface="Raleway SemiBold"/>
                <a:cs typeface="Raleway SemiBold"/>
                <a:sym typeface="Raleway SemiBold"/>
              </a:defRPr>
            </a:pPr>
          </a:p>
          <a:p>
            <a:pPr algn="l" defTabSz="866986">
              <a:defRPr b="0" sz="2800">
                <a:latin typeface="Raleway SemiBold"/>
                <a:ea typeface="Raleway SemiBold"/>
                <a:cs typeface="Raleway SemiBold"/>
                <a:sym typeface="Raleway SemiBold"/>
              </a:defRPr>
            </a:pPr>
            <a:r>
              <a:rPr>
                <a:solidFill>
                  <a:srgbClr val="E8C25B"/>
                </a:solidFill>
              </a:rPr>
              <a:t>FIND</a:t>
            </a:r>
            <a:r>
              <a:t> the valid information, with respect to the owners of the defaulting vehicles,</a:t>
            </a:r>
          </a:p>
          <a:p>
            <a:pPr algn="l" defTabSz="866986">
              <a:defRPr b="0" sz="2800">
                <a:latin typeface="Raleway SemiBold"/>
                <a:ea typeface="Raleway SemiBold"/>
                <a:cs typeface="Raleway SemiBold"/>
                <a:sym typeface="Raleway SemiBold"/>
              </a:defRPr>
            </a:pPr>
          </a:p>
          <a:p>
            <a:pPr algn="l" defTabSz="866986">
              <a:defRPr b="0" sz="2800">
                <a:latin typeface="Raleway SemiBold"/>
                <a:ea typeface="Raleway SemiBold"/>
                <a:cs typeface="Raleway SemiBold"/>
                <a:sym typeface="Raleway SemiBold"/>
              </a:defRPr>
            </a:pPr>
            <a:r>
              <a:rPr>
                <a:solidFill>
                  <a:srgbClr val="E8C25B"/>
                </a:solidFill>
              </a:rPr>
              <a:t>SEND</a:t>
            </a:r>
            <a:r>
              <a:t> the information regarding the violation through SMS or email and facilitate </a:t>
            </a:r>
          </a:p>
          <a:p>
            <a:pPr algn="l" defTabSz="866986">
              <a:defRPr b="0" sz="2800">
                <a:latin typeface="Raleway SemiBold"/>
                <a:ea typeface="Raleway SemiBold"/>
                <a:cs typeface="Raleway SemiBold"/>
                <a:sym typeface="Raleway SemiBold"/>
              </a:defRPr>
            </a:pPr>
          </a:p>
          <a:p>
            <a:pPr algn="l" defTabSz="866986">
              <a:defRPr b="0" sz="2800">
                <a:latin typeface="Raleway SemiBold"/>
                <a:ea typeface="Raleway SemiBold"/>
                <a:cs typeface="Raleway SemiBold"/>
                <a:sym typeface="Raleway SemiBold"/>
              </a:defRPr>
            </a:pPr>
            <a:r>
              <a:rPr>
                <a:solidFill>
                  <a:srgbClr val="E8C25B"/>
                </a:solidFill>
              </a:rPr>
              <a:t>PAYMENT</a:t>
            </a:r>
            <a:r>
              <a:rPr>
                <a:solidFill>
                  <a:srgbClr val="E8C25B"/>
                </a:solidFill>
              </a:rPr>
              <a:t> </a:t>
            </a:r>
            <a:r>
              <a:t>of the compounding amount to be online.	</a:t>
            </a:r>
          </a:p>
        </p:txBody>
      </p:sp>
      <p:sp>
        <p:nvSpPr>
          <p:cNvPr id="333" name="Straight Connector 20"/>
          <p:cNvSpPr/>
          <p:nvPr/>
        </p:nvSpPr>
        <p:spPr>
          <a:xfrm flipH="1" flipV="1">
            <a:off x="686462" y="2924901"/>
            <a:ext cx="3184521" cy="1"/>
          </a:xfrm>
          <a:prstGeom prst="line">
            <a:avLst/>
          </a:prstGeom>
          <a:ln w="38100">
            <a:solidFill>
              <a:srgbClr val="FFA000"/>
            </a:solidFill>
          </a:ln>
        </p:spPr>
        <p:txBody>
          <a:bodyPr lIns="86698" tIns="86698" rIns="86698" bIns="86698"/>
          <a:lstStyle/>
          <a:p>
            <a:pPr algn="l" defTabSz="866986">
              <a:defRPr b="0" sz="3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tangle 21"/>
          <p:cNvSpPr/>
          <p:nvPr/>
        </p:nvSpPr>
        <p:spPr>
          <a:xfrm>
            <a:off x="0" y="0"/>
            <a:ext cx="13004801" cy="9753601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86698" tIns="86698" rIns="86698" bIns="86698" anchor="ctr"/>
          <a:lstStyle/>
          <a:p>
            <a:pPr defTabSz="866986">
              <a:defRPr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6" name="Shape 1833"/>
          <p:cNvSpPr/>
          <p:nvPr/>
        </p:nvSpPr>
        <p:spPr>
          <a:xfrm>
            <a:off x="0" y="0"/>
            <a:ext cx="13004801" cy="9753598"/>
          </a:xfrm>
          <a:prstGeom prst="rect">
            <a:avLst/>
          </a:prstGeom>
          <a:solidFill>
            <a:srgbClr val="F0B800">
              <a:alpha val="66000"/>
            </a:srgbClr>
          </a:solidFill>
          <a:ln w="12700">
            <a:miter lim="400000"/>
          </a:ln>
        </p:spPr>
        <p:txBody>
          <a:bodyPr lIns="86698" tIns="86698" rIns="86698" bIns="86698" anchor="ctr"/>
          <a:lstStyle/>
          <a:p>
            <a:pPr defTabSz="866986">
              <a:defRPr b="0" sz="4400">
                <a:latin typeface="Raleway SemiBold"/>
                <a:ea typeface="Raleway SemiBold"/>
                <a:cs typeface="Raleway SemiBold"/>
                <a:sym typeface="Raleway SemiBold"/>
              </a:defRPr>
            </a:pPr>
          </a:p>
        </p:txBody>
      </p:sp>
      <p:sp>
        <p:nvSpPr>
          <p:cNvPr id="337" name="Rectangle 5"/>
          <p:cNvSpPr txBox="1"/>
          <p:nvPr/>
        </p:nvSpPr>
        <p:spPr>
          <a:xfrm>
            <a:off x="1366896" y="1831956"/>
            <a:ext cx="10271008" cy="1151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6698" tIns="86698" rIns="86698" bIns="86698" anchor="ctr">
            <a:spAutoFit/>
          </a:bodyPr>
          <a:lstStyle>
            <a:lvl1pPr defTabSz="866986">
              <a:lnSpc>
                <a:spcPct val="140000"/>
              </a:lnSpc>
              <a:defRPr b="0" sz="6600">
                <a:latin typeface="Raleway Bold"/>
                <a:ea typeface="Raleway Bold"/>
                <a:cs typeface="Raleway Bold"/>
                <a:sym typeface="Raleway Bold"/>
              </a:defRPr>
            </a:lvl1pPr>
          </a:lstStyle>
          <a:p>
            <a:pPr/>
            <a:r>
              <a:t>ADVANTAGES</a:t>
            </a:r>
          </a:p>
        </p:txBody>
      </p:sp>
      <p:pic>
        <p:nvPicPr>
          <p:cNvPr id="338" name="up.png" descr="u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21984" y="4430606"/>
            <a:ext cx="2402170" cy="2085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Save Time.png" descr="Save Tim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1578" y="4429610"/>
            <a:ext cx="1957792" cy="20872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Pay.png" descr="Pa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4787" y="4714211"/>
            <a:ext cx="3235217" cy="1946129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SAVE TIME"/>
          <p:cNvSpPr txBox="1"/>
          <p:nvPr/>
        </p:nvSpPr>
        <p:spPr>
          <a:xfrm>
            <a:off x="5501961" y="6861749"/>
            <a:ext cx="2377051" cy="681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698" tIns="86698" rIns="86698" bIns="86698">
            <a:spAutoFit/>
          </a:bodyPr>
          <a:lstStyle>
            <a:lvl1pPr algn="l" defTabSz="866986">
              <a:defRPr b="0" sz="3400">
                <a:latin typeface="Raleway SemiBold"/>
                <a:ea typeface="Raleway SemiBold"/>
                <a:cs typeface="Raleway SemiBold"/>
                <a:sym typeface="Raleway SemiBold"/>
              </a:defRPr>
            </a:lvl1pPr>
          </a:lstStyle>
          <a:p>
            <a:pPr/>
            <a:r>
              <a:t>SAVE TIME</a:t>
            </a:r>
          </a:p>
        </p:txBody>
      </p:sp>
      <p:sp>
        <p:nvSpPr>
          <p:cNvPr id="342" name="STAY UP TO DATE"/>
          <p:cNvSpPr txBox="1"/>
          <p:nvPr/>
        </p:nvSpPr>
        <p:spPr>
          <a:xfrm>
            <a:off x="8730099" y="6861749"/>
            <a:ext cx="3760539" cy="681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698" tIns="86698" rIns="86698" bIns="86698">
            <a:spAutoFit/>
          </a:bodyPr>
          <a:lstStyle>
            <a:lvl1pPr algn="l" defTabSz="866986">
              <a:defRPr b="0" sz="3400">
                <a:latin typeface="Raleway SemiBold"/>
                <a:ea typeface="Raleway SemiBold"/>
                <a:cs typeface="Raleway SemiBold"/>
                <a:sym typeface="Raleway SemiBold"/>
              </a:defRPr>
            </a:lvl1pPr>
          </a:lstStyle>
          <a:p>
            <a:pPr/>
            <a:r>
              <a:t>STAY UP TO DATE</a:t>
            </a:r>
          </a:p>
        </p:txBody>
      </p:sp>
      <p:sp>
        <p:nvSpPr>
          <p:cNvPr id="343" name="SECURE PAYMENT"/>
          <p:cNvSpPr txBox="1"/>
          <p:nvPr/>
        </p:nvSpPr>
        <p:spPr>
          <a:xfrm>
            <a:off x="440178" y="6861749"/>
            <a:ext cx="3998461" cy="681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698" tIns="86698" rIns="86698" bIns="86698">
            <a:spAutoFit/>
          </a:bodyPr>
          <a:lstStyle>
            <a:lvl1pPr algn="l" defTabSz="866986">
              <a:defRPr b="0" sz="3400">
                <a:latin typeface="Raleway SemiBold"/>
                <a:ea typeface="Raleway SemiBold"/>
                <a:cs typeface="Raleway SemiBold"/>
                <a:sym typeface="Raleway SemiBold"/>
              </a:defRPr>
            </a:lvl1pPr>
          </a:lstStyle>
          <a:p>
            <a:pPr/>
            <a:r>
              <a:t>SECURE PAYMENT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itle 2"/>
          <p:cNvSpPr txBox="1"/>
          <p:nvPr>
            <p:ph type="title"/>
          </p:nvPr>
        </p:nvSpPr>
        <p:spPr>
          <a:xfrm>
            <a:off x="636861" y="488724"/>
            <a:ext cx="8669867" cy="675244"/>
          </a:xfrm>
          <a:prstGeom prst="rect">
            <a:avLst/>
          </a:prstGeom>
        </p:spPr>
        <p:txBody>
          <a:bodyPr/>
          <a:lstStyle>
            <a:lvl1pPr defTabSz="606876">
              <a:defRPr sz="4480"/>
            </a:lvl1pPr>
          </a:lstStyle>
          <a:p>
            <a:pPr/>
            <a:r>
              <a:t>USE CASE</a:t>
            </a:r>
          </a:p>
        </p:txBody>
      </p:sp>
      <p:sp>
        <p:nvSpPr>
          <p:cNvPr id="346" name="Slide Number Placeholder 3"/>
          <p:cNvSpPr txBox="1"/>
          <p:nvPr>
            <p:ph type="sldNum" sz="quarter" idx="2"/>
          </p:nvPr>
        </p:nvSpPr>
        <p:spPr>
          <a:xfrm>
            <a:off x="12013116" y="8965608"/>
            <a:ext cx="341444" cy="5035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61" name="Group 21"/>
          <p:cNvGrpSpPr/>
          <p:nvPr/>
        </p:nvGrpSpPr>
        <p:grpSpPr>
          <a:xfrm>
            <a:off x="224896" y="2613135"/>
            <a:ext cx="4447238" cy="4692253"/>
            <a:chOff x="0" y="0"/>
            <a:chExt cx="4447237" cy="4692252"/>
          </a:xfrm>
        </p:grpSpPr>
        <p:sp>
          <p:nvSpPr>
            <p:cNvPr id="347" name="Freeform 6"/>
            <p:cNvSpPr/>
            <p:nvPr/>
          </p:nvSpPr>
          <p:spPr>
            <a:xfrm rot="16200000">
              <a:off x="2470138" y="2399653"/>
              <a:ext cx="1738970" cy="2195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2" h="21600" fill="norm" stroke="1" extrusionOk="0">
                  <a:moveTo>
                    <a:pt x="20514" y="21600"/>
                  </a:moveTo>
                  <a:cubicBezTo>
                    <a:pt x="20514" y="21600"/>
                    <a:pt x="21600" y="14266"/>
                    <a:pt x="14360" y="14266"/>
                  </a:cubicBezTo>
                  <a:cubicBezTo>
                    <a:pt x="7120" y="14266"/>
                    <a:pt x="6275" y="14266"/>
                    <a:pt x="6275" y="14266"/>
                  </a:cubicBezTo>
                  <a:cubicBezTo>
                    <a:pt x="6275" y="14266"/>
                    <a:pt x="0" y="14367"/>
                    <a:pt x="0" y="8138"/>
                  </a:cubicBezTo>
                  <a:cubicBezTo>
                    <a:pt x="0" y="1909"/>
                    <a:pt x="0" y="0"/>
                    <a:pt x="0" y="0"/>
                  </a:cubicBezTo>
                </a:path>
              </a:pathLst>
            </a:custGeom>
            <a:noFill/>
            <a:ln w="114300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0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8" name="Freeform 7"/>
            <p:cNvSpPr/>
            <p:nvPr/>
          </p:nvSpPr>
          <p:spPr>
            <a:xfrm rot="16200000">
              <a:off x="1643536" y="3099062"/>
              <a:ext cx="500106" cy="1914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0" fill="norm" stroke="1" extrusionOk="0">
                  <a:moveTo>
                    <a:pt x="0" y="20608"/>
                  </a:moveTo>
                  <a:cubicBezTo>
                    <a:pt x="0" y="20608"/>
                    <a:pt x="21600" y="21600"/>
                    <a:pt x="21600" y="15649"/>
                  </a:cubicBezTo>
                  <a:cubicBezTo>
                    <a:pt x="21600" y="9698"/>
                    <a:pt x="21600" y="0"/>
                    <a:pt x="21600" y="0"/>
                  </a:cubicBezTo>
                </a:path>
              </a:pathLst>
            </a:custGeom>
            <a:noFill/>
            <a:ln w="76200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0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9" name="Freeform 8"/>
            <p:cNvSpPr/>
            <p:nvPr/>
          </p:nvSpPr>
          <p:spPr>
            <a:xfrm rot="16200000">
              <a:off x="2258860" y="4309621"/>
              <a:ext cx="285296" cy="479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1949"/>
                    <a:pt x="0" y="11949"/>
                    <a:pt x="0" y="11949"/>
                  </a:cubicBezTo>
                  <a:cubicBezTo>
                    <a:pt x="0" y="11949"/>
                    <a:pt x="3086" y="21600"/>
                    <a:pt x="21600" y="21600"/>
                  </a:cubicBezTo>
                </a:path>
              </a:pathLst>
            </a:custGeom>
            <a:noFill/>
            <a:ln w="76200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0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0" name="Freeform 9"/>
            <p:cNvSpPr/>
            <p:nvPr/>
          </p:nvSpPr>
          <p:spPr>
            <a:xfrm rot="16200000">
              <a:off x="1291803" y="3695812"/>
              <a:ext cx="393526" cy="73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730" h="21600" fill="norm" stroke="1" extrusionOk="0">
                  <a:moveTo>
                    <a:pt x="1058" y="0"/>
                  </a:moveTo>
                  <a:cubicBezTo>
                    <a:pt x="1058" y="0"/>
                    <a:pt x="-5870" y="21600"/>
                    <a:pt x="15730" y="21600"/>
                  </a:cubicBezTo>
                </a:path>
              </a:pathLst>
            </a:custGeom>
            <a:noFill/>
            <a:ln w="76200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0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1" name="Freeform 10"/>
            <p:cNvSpPr/>
            <p:nvPr/>
          </p:nvSpPr>
          <p:spPr>
            <a:xfrm rot="16200000">
              <a:off x="998200" y="3375194"/>
              <a:ext cx="288652" cy="472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351" fill="norm" stroke="1" extrusionOk="0">
                  <a:moveTo>
                    <a:pt x="0" y="15580"/>
                  </a:moveTo>
                  <a:cubicBezTo>
                    <a:pt x="0" y="15580"/>
                    <a:pt x="21600" y="21600"/>
                    <a:pt x="21600" y="0"/>
                  </a:cubicBezTo>
                </a:path>
              </a:pathLst>
            </a:custGeom>
            <a:noFill/>
            <a:ln w="76200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0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2" name="Freeform 11"/>
            <p:cNvSpPr/>
            <p:nvPr/>
          </p:nvSpPr>
          <p:spPr>
            <a:xfrm rot="16200000">
              <a:off x="2468689" y="397678"/>
              <a:ext cx="1090728" cy="2866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600" fill="norm" stroke="1" extrusionOk="0">
                  <a:moveTo>
                    <a:pt x="0" y="21600"/>
                  </a:moveTo>
                  <a:cubicBezTo>
                    <a:pt x="0" y="12145"/>
                    <a:pt x="0" y="12145"/>
                    <a:pt x="0" y="12145"/>
                  </a:cubicBezTo>
                  <a:cubicBezTo>
                    <a:pt x="0" y="12145"/>
                    <a:pt x="-198" y="8994"/>
                    <a:pt x="9512" y="8994"/>
                  </a:cubicBezTo>
                  <a:cubicBezTo>
                    <a:pt x="9512" y="8994"/>
                    <a:pt x="21402" y="9762"/>
                    <a:pt x="21204" y="6918"/>
                  </a:cubicBezTo>
                  <a:cubicBezTo>
                    <a:pt x="21204" y="0"/>
                    <a:pt x="21204" y="0"/>
                    <a:pt x="21204" y="0"/>
                  </a:cubicBezTo>
                </a:path>
              </a:pathLst>
            </a:custGeom>
            <a:noFill/>
            <a:ln w="139700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0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3" name="Freeform 12"/>
            <p:cNvSpPr/>
            <p:nvPr/>
          </p:nvSpPr>
          <p:spPr>
            <a:xfrm rot="16200000">
              <a:off x="2436750" y="70485"/>
              <a:ext cx="1765469" cy="2235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21600"/>
                    <a:pt x="125" y="14893"/>
                    <a:pt x="7866" y="14893"/>
                  </a:cubicBezTo>
                  <a:cubicBezTo>
                    <a:pt x="15482" y="14893"/>
                    <a:pt x="15482" y="14893"/>
                    <a:pt x="15482" y="14893"/>
                  </a:cubicBezTo>
                  <a:cubicBezTo>
                    <a:pt x="15482" y="14893"/>
                    <a:pt x="21600" y="13315"/>
                    <a:pt x="21600" y="9271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noFill/>
            <a:ln w="114300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0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4" name="Freeform 13"/>
            <p:cNvSpPr/>
            <p:nvPr/>
          </p:nvSpPr>
          <p:spPr>
            <a:xfrm rot="16200000">
              <a:off x="1631576" y="-325934"/>
              <a:ext cx="560521" cy="1843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48" fill="norm" stroke="1" extrusionOk="0">
                  <a:moveTo>
                    <a:pt x="21600" y="19021"/>
                  </a:moveTo>
                  <a:cubicBezTo>
                    <a:pt x="21600" y="19021"/>
                    <a:pt x="0" y="21600"/>
                    <a:pt x="0" y="1407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76200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0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5" name="Freeform 14"/>
            <p:cNvSpPr/>
            <p:nvPr/>
          </p:nvSpPr>
          <p:spPr>
            <a:xfrm rot="16200000">
              <a:off x="1526172" y="1216010"/>
              <a:ext cx="669911" cy="301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24" h="21600" fill="norm" stroke="1" extrusionOk="0">
                  <a:moveTo>
                    <a:pt x="190" y="0"/>
                  </a:moveTo>
                  <a:cubicBezTo>
                    <a:pt x="190" y="18012"/>
                    <a:pt x="190" y="18012"/>
                    <a:pt x="190" y="18012"/>
                  </a:cubicBezTo>
                  <a:cubicBezTo>
                    <a:pt x="190" y="18012"/>
                    <a:pt x="-3176" y="21600"/>
                    <a:pt x="18424" y="21600"/>
                  </a:cubicBezTo>
                </a:path>
              </a:pathLst>
            </a:custGeom>
            <a:noFill/>
            <a:ln w="114300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0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6" name="Freeform 15"/>
            <p:cNvSpPr/>
            <p:nvPr/>
          </p:nvSpPr>
          <p:spPr>
            <a:xfrm rot="16200000">
              <a:off x="930718" y="750840"/>
              <a:ext cx="706215" cy="1856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22" h="21600" fill="norm" stroke="1" extrusionOk="0">
                  <a:moveTo>
                    <a:pt x="66" y="0"/>
                  </a:moveTo>
                  <a:cubicBezTo>
                    <a:pt x="66" y="17327"/>
                    <a:pt x="66" y="17327"/>
                    <a:pt x="66" y="17327"/>
                  </a:cubicBezTo>
                  <a:cubicBezTo>
                    <a:pt x="66" y="17327"/>
                    <a:pt x="-2178" y="21600"/>
                    <a:pt x="19422" y="21600"/>
                  </a:cubicBezTo>
                </a:path>
              </a:pathLst>
            </a:custGeom>
            <a:noFill/>
            <a:ln w="76200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0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7" name="Freeform 16"/>
            <p:cNvSpPr/>
            <p:nvPr/>
          </p:nvSpPr>
          <p:spPr>
            <a:xfrm rot="16200000">
              <a:off x="1531292" y="2315146"/>
              <a:ext cx="479968" cy="971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67" fill="norm" stroke="1" extrusionOk="0">
                  <a:moveTo>
                    <a:pt x="0" y="20520"/>
                  </a:moveTo>
                  <a:cubicBezTo>
                    <a:pt x="0" y="20520"/>
                    <a:pt x="19762" y="21600"/>
                    <a:pt x="21600" y="13392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noFill/>
            <a:ln w="76200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0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8" name="Freeform 17"/>
            <p:cNvSpPr/>
            <p:nvPr/>
          </p:nvSpPr>
          <p:spPr>
            <a:xfrm rot="16200000">
              <a:off x="2332888" y="2970230"/>
              <a:ext cx="392328" cy="694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29" h="21600" fill="norm" stroke="1" extrusionOk="0">
                  <a:moveTo>
                    <a:pt x="189" y="0"/>
                  </a:moveTo>
                  <a:cubicBezTo>
                    <a:pt x="189" y="0"/>
                    <a:pt x="-3171" y="21600"/>
                    <a:pt x="18429" y="21600"/>
                  </a:cubicBezTo>
                </a:path>
              </a:pathLst>
            </a:custGeom>
            <a:noFill/>
            <a:ln w="76200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0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9" name="Freeform 18"/>
            <p:cNvSpPr/>
            <p:nvPr/>
          </p:nvSpPr>
          <p:spPr>
            <a:xfrm rot="16200000">
              <a:off x="2276271" y="-94609"/>
              <a:ext cx="275227" cy="46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225" fill="norm" stroke="1" extrusionOk="0">
                  <a:moveTo>
                    <a:pt x="0" y="18000"/>
                  </a:moveTo>
                  <a:cubicBezTo>
                    <a:pt x="0" y="18000"/>
                    <a:pt x="21600" y="21600"/>
                    <a:pt x="21600" y="0"/>
                  </a:cubicBezTo>
                </a:path>
              </a:pathLst>
            </a:custGeom>
            <a:noFill/>
            <a:ln w="76200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0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0" name="Freeform 19"/>
            <p:cNvSpPr/>
            <p:nvPr/>
          </p:nvSpPr>
          <p:spPr>
            <a:xfrm rot="16200000">
              <a:off x="138380" y="1472693"/>
              <a:ext cx="389344" cy="666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09" fill="norm" stroke="1" extrusionOk="0">
                  <a:moveTo>
                    <a:pt x="0" y="19233"/>
                  </a:moveTo>
                  <a:cubicBezTo>
                    <a:pt x="0" y="19233"/>
                    <a:pt x="21600" y="21600"/>
                    <a:pt x="21600" y="0"/>
                  </a:cubicBezTo>
                </a:path>
              </a:pathLst>
            </a:custGeom>
            <a:noFill/>
            <a:ln w="76200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0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376" name="Group 46"/>
          <p:cNvGrpSpPr/>
          <p:nvPr/>
        </p:nvGrpSpPr>
        <p:grpSpPr>
          <a:xfrm>
            <a:off x="8284981" y="2564536"/>
            <a:ext cx="4447239" cy="4692254"/>
            <a:chOff x="0" y="0"/>
            <a:chExt cx="4447237" cy="4692252"/>
          </a:xfrm>
        </p:grpSpPr>
        <p:sp>
          <p:nvSpPr>
            <p:cNvPr id="362" name="Freeform 47"/>
            <p:cNvSpPr/>
            <p:nvPr/>
          </p:nvSpPr>
          <p:spPr>
            <a:xfrm rot="5400000">
              <a:off x="238130" y="97509"/>
              <a:ext cx="1738969" cy="2195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2" h="21600" fill="norm" stroke="1" extrusionOk="0">
                  <a:moveTo>
                    <a:pt x="20514" y="21600"/>
                  </a:moveTo>
                  <a:cubicBezTo>
                    <a:pt x="20514" y="21600"/>
                    <a:pt x="21600" y="14266"/>
                    <a:pt x="14360" y="14266"/>
                  </a:cubicBezTo>
                  <a:cubicBezTo>
                    <a:pt x="7120" y="14266"/>
                    <a:pt x="6275" y="14266"/>
                    <a:pt x="6275" y="14266"/>
                  </a:cubicBezTo>
                  <a:cubicBezTo>
                    <a:pt x="6275" y="14266"/>
                    <a:pt x="0" y="14367"/>
                    <a:pt x="0" y="8138"/>
                  </a:cubicBezTo>
                  <a:cubicBezTo>
                    <a:pt x="0" y="1909"/>
                    <a:pt x="0" y="0"/>
                    <a:pt x="0" y="0"/>
                  </a:cubicBezTo>
                </a:path>
              </a:pathLst>
            </a:custGeom>
            <a:noFill/>
            <a:ln w="114300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0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3" name="Freeform 48"/>
            <p:cNvSpPr/>
            <p:nvPr/>
          </p:nvSpPr>
          <p:spPr>
            <a:xfrm rot="5400000">
              <a:off x="2303595" y="-321114"/>
              <a:ext cx="500106" cy="1914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0" fill="norm" stroke="1" extrusionOk="0">
                  <a:moveTo>
                    <a:pt x="0" y="20608"/>
                  </a:moveTo>
                  <a:cubicBezTo>
                    <a:pt x="0" y="20608"/>
                    <a:pt x="21600" y="21600"/>
                    <a:pt x="21600" y="15649"/>
                  </a:cubicBezTo>
                  <a:cubicBezTo>
                    <a:pt x="21600" y="9698"/>
                    <a:pt x="21600" y="0"/>
                    <a:pt x="21600" y="0"/>
                  </a:cubicBezTo>
                </a:path>
              </a:pathLst>
            </a:custGeom>
            <a:noFill/>
            <a:ln w="76200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0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4" name="Freeform 49"/>
            <p:cNvSpPr/>
            <p:nvPr/>
          </p:nvSpPr>
          <p:spPr>
            <a:xfrm rot="5400000">
              <a:off x="1903081" y="-97336"/>
              <a:ext cx="285296" cy="479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1949"/>
                    <a:pt x="0" y="11949"/>
                    <a:pt x="0" y="11949"/>
                  </a:cubicBezTo>
                  <a:cubicBezTo>
                    <a:pt x="0" y="11949"/>
                    <a:pt x="3086" y="21600"/>
                    <a:pt x="21600" y="21600"/>
                  </a:cubicBezTo>
                </a:path>
              </a:pathLst>
            </a:custGeom>
            <a:noFill/>
            <a:ln w="76200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0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5" name="Freeform 50"/>
            <p:cNvSpPr/>
            <p:nvPr/>
          </p:nvSpPr>
          <p:spPr>
            <a:xfrm rot="5400000">
              <a:off x="2761909" y="261386"/>
              <a:ext cx="393525" cy="735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730" h="21600" fill="norm" stroke="1" extrusionOk="0">
                  <a:moveTo>
                    <a:pt x="1058" y="0"/>
                  </a:moveTo>
                  <a:cubicBezTo>
                    <a:pt x="1058" y="0"/>
                    <a:pt x="-5870" y="21600"/>
                    <a:pt x="15730" y="21600"/>
                  </a:cubicBezTo>
                </a:path>
              </a:pathLst>
            </a:custGeom>
            <a:noFill/>
            <a:ln w="76200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0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6" name="Freeform 51"/>
            <p:cNvSpPr/>
            <p:nvPr/>
          </p:nvSpPr>
          <p:spPr>
            <a:xfrm rot="5400000">
              <a:off x="3160386" y="844464"/>
              <a:ext cx="288651" cy="472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351" fill="norm" stroke="1" extrusionOk="0">
                  <a:moveTo>
                    <a:pt x="0" y="15580"/>
                  </a:moveTo>
                  <a:cubicBezTo>
                    <a:pt x="0" y="15580"/>
                    <a:pt x="21600" y="21600"/>
                    <a:pt x="21600" y="0"/>
                  </a:cubicBezTo>
                </a:path>
              </a:pathLst>
            </a:custGeom>
            <a:noFill/>
            <a:ln w="76200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0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7" name="Freeform 52"/>
            <p:cNvSpPr/>
            <p:nvPr/>
          </p:nvSpPr>
          <p:spPr>
            <a:xfrm rot="5400000">
              <a:off x="887821" y="1428203"/>
              <a:ext cx="1090728" cy="2866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600" fill="norm" stroke="1" extrusionOk="0">
                  <a:moveTo>
                    <a:pt x="0" y="21600"/>
                  </a:moveTo>
                  <a:cubicBezTo>
                    <a:pt x="0" y="12145"/>
                    <a:pt x="0" y="12145"/>
                    <a:pt x="0" y="12145"/>
                  </a:cubicBezTo>
                  <a:cubicBezTo>
                    <a:pt x="0" y="12145"/>
                    <a:pt x="-198" y="8994"/>
                    <a:pt x="9512" y="8994"/>
                  </a:cubicBezTo>
                  <a:cubicBezTo>
                    <a:pt x="9512" y="8994"/>
                    <a:pt x="21402" y="9762"/>
                    <a:pt x="21204" y="6918"/>
                  </a:cubicBezTo>
                  <a:cubicBezTo>
                    <a:pt x="21204" y="0"/>
                    <a:pt x="21204" y="0"/>
                    <a:pt x="21204" y="0"/>
                  </a:cubicBezTo>
                </a:path>
              </a:pathLst>
            </a:custGeom>
            <a:noFill/>
            <a:ln w="139700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0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8" name="Freeform 53"/>
            <p:cNvSpPr/>
            <p:nvPr/>
          </p:nvSpPr>
          <p:spPr>
            <a:xfrm rot="5400000">
              <a:off x="245019" y="2386401"/>
              <a:ext cx="1765469" cy="223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21600"/>
                    <a:pt x="125" y="14893"/>
                    <a:pt x="7866" y="14893"/>
                  </a:cubicBezTo>
                  <a:cubicBezTo>
                    <a:pt x="15482" y="14893"/>
                    <a:pt x="15482" y="14893"/>
                    <a:pt x="15482" y="14893"/>
                  </a:cubicBezTo>
                  <a:cubicBezTo>
                    <a:pt x="15482" y="14893"/>
                    <a:pt x="21600" y="13315"/>
                    <a:pt x="21600" y="9271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noFill/>
            <a:ln w="114300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0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9" name="Freeform 13"/>
            <p:cNvSpPr/>
            <p:nvPr/>
          </p:nvSpPr>
          <p:spPr>
            <a:xfrm rot="5400000">
              <a:off x="2255140" y="3174793"/>
              <a:ext cx="560522" cy="1843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48" fill="norm" stroke="1" extrusionOk="0">
                  <a:moveTo>
                    <a:pt x="21600" y="19021"/>
                  </a:moveTo>
                  <a:cubicBezTo>
                    <a:pt x="21600" y="19021"/>
                    <a:pt x="0" y="21600"/>
                    <a:pt x="0" y="1407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76200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0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0" name="Freeform 14"/>
            <p:cNvSpPr/>
            <p:nvPr/>
          </p:nvSpPr>
          <p:spPr>
            <a:xfrm rot="5400000">
              <a:off x="2251155" y="465545"/>
              <a:ext cx="669911" cy="3010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24" h="21600" fill="norm" stroke="1" extrusionOk="0">
                  <a:moveTo>
                    <a:pt x="190" y="0"/>
                  </a:moveTo>
                  <a:cubicBezTo>
                    <a:pt x="190" y="18012"/>
                    <a:pt x="190" y="18012"/>
                    <a:pt x="190" y="18012"/>
                  </a:cubicBezTo>
                  <a:cubicBezTo>
                    <a:pt x="190" y="18012"/>
                    <a:pt x="-3176" y="21600"/>
                    <a:pt x="18424" y="21600"/>
                  </a:cubicBezTo>
                </a:path>
              </a:pathLst>
            </a:custGeom>
            <a:noFill/>
            <a:ln w="114300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0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1" name="Freeform 15"/>
            <p:cNvSpPr/>
            <p:nvPr/>
          </p:nvSpPr>
          <p:spPr>
            <a:xfrm rot="5400000">
              <a:off x="2810305" y="2085318"/>
              <a:ext cx="706215" cy="1856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22" h="21600" fill="norm" stroke="1" extrusionOk="0">
                  <a:moveTo>
                    <a:pt x="66" y="0"/>
                  </a:moveTo>
                  <a:cubicBezTo>
                    <a:pt x="66" y="17327"/>
                    <a:pt x="66" y="17327"/>
                    <a:pt x="66" y="17327"/>
                  </a:cubicBezTo>
                  <a:cubicBezTo>
                    <a:pt x="66" y="17327"/>
                    <a:pt x="-2178" y="21600"/>
                    <a:pt x="19422" y="21600"/>
                  </a:cubicBezTo>
                </a:path>
              </a:pathLst>
            </a:custGeom>
            <a:noFill/>
            <a:ln w="76200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0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2" name="Freeform 16"/>
            <p:cNvSpPr/>
            <p:nvPr/>
          </p:nvSpPr>
          <p:spPr>
            <a:xfrm rot="5400000">
              <a:off x="2435978" y="1405561"/>
              <a:ext cx="479967" cy="971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67" fill="norm" stroke="1" extrusionOk="0">
                  <a:moveTo>
                    <a:pt x="0" y="20520"/>
                  </a:moveTo>
                  <a:cubicBezTo>
                    <a:pt x="0" y="20520"/>
                    <a:pt x="19762" y="21600"/>
                    <a:pt x="21600" y="13392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noFill/>
            <a:ln w="76200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0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3" name="Freeform 17"/>
            <p:cNvSpPr/>
            <p:nvPr/>
          </p:nvSpPr>
          <p:spPr>
            <a:xfrm rot="5400000">
              <a:off x="1722022" y="1027244"/>
              <a:ext cx="392328" cy="694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29" h="21600" fill="norm" stroke="1" extrusionOk="0">
                  <a:moveTo>
                    <a:pt x="189" y="0"/>
                  </a:moveTo>
                  <a:cubicBezTo>
                    <a:pt x="189" y="0"/>
                    <a:pt x="-3171" y="21600"/>
                    <a:pt x="18429" y="21600"/>
                  </a:cubicBezTo>
                </a:path>
              </a:pathLst>
            </a:custGeom>
            <a:noFill/>
            <a:ln w="76200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0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4" name="Freeform 18"/>
            <p:cNvSpPr/>
            <p:nvPr/>
          </p:nvSpPr>
          <p:spPr>
            <a:xfrm rot="5400000">
              <a:off x="1895740" y="4322418"/>
              <a:ext cx="275226" cy="46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225" fill="norm" stroke="1" extrusionOk="0">
                  <a:moveTo>
                    <a:pt x="0" y="18000"/>
                  </a:moveTo>
                  <a:cubicBezTo>
                    <a:pt x="0" y="18000"/>
                    <a:pt x="21600" y="21600"/>
                    <a:pt x="21600" y="0"/>
                  </a:cubicBezTo>
                </a:path>
              </a:pathLst>
            </a:custGeom>
            <a:noFill/>
            <a:ln w="76200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0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5" name="Freeform 19"/>
            <p:cNvSpPr/>
            <p:nvPr/>
          </p:nvSpPr>
          <p:spPr>
            <a:xfrm rot="5400000">
              <a:off x="3919514" y="2553455"/>
              <a:ext cx="389344" cy="666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09" fill="norm" stroke="1" extrusionOk="0">
                  <a:moveTo>
                    <a:pt x="0" y="19233"/>
                  </a:moveTo>
                  <a:cubicBezTo>
                    <a:pt x="0" y="19233"/>
                    <a:pt x="21600" y="21600"/>
                    <a:pt x="21600" y="0"/>
                  </a:cubicBezTo>
                </a:path>
              </a:pathLst>
            </a:custGeom>
            <a:noFill/>
            <a:ln w="76200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86698" tIns="86698" rIns="86698" bIns="86698" numCol="1" anchor="t">
              <a:noAutofit/>
            </a:bodyPr>
            <a:lstStyle/>
            <a:p>
              <a:pPr algn="l" defTabSz="866986">
                <a:defRPr b="0" sz="30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377" name="Oval 59"/>
          <p:cNvSpPr/>
          <p:nvPr/>
        </p:nvSpPr>
        <p:spPr>
          <a:xfrm>
            <a:off x="4461810" y="2924374"/>
            <a:ext cx="4045582" cy="4069773"/>
          </a:xfrm>
          <a:prstGeom prst="ellipse">
            <a:avLst/>
          </a:prstGeom>
          <a:solidFill>
            <a:srgbClr val="000000"/>
          </a:solidFill>
          <a:ln w="101600">
            <a:solidFill>
              <a:srgbClr val="FFA000"/>
            </a:solidFill>
          </a:ln>
        </p:spPr>
        <p:txBody>
          <a:bodyPr lIns="86698" tIns="86698" rIns="86698" bIns="86698" anchor="ctr"/>
          <a:lstStyle/>
          <a:p>
            <a:pPr defTabSz="866986">
              <a:defRPr b="0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8" name="Rectangle 97"/>
          <p:cNvSpPr txBox="1"/>
          <p:nvPr/>
        </p:nvSpPr>
        <p:spPr>
          <a:xfrm>
            <a:off x="4714253" y="4733060"/>
            <a:ext cx="3548245" cy="1113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6698" tIns="86698" rIns="86698" bIns="86698">
            <a:spAutoFit/>
          </a:bodyPr>
          <a:lstStyle>
            <a:lvl1pPr defTabSz="866986">
              <a:defRPr b="0" sz="3200">
                <a:solidFill>
                  <a:srgbClr val="FFA000"/>
                </a:solidFill>
                <a:latin typeface="Raleway Bold"/>
                <a:ea typeface="Raleway Bold"/>
                <a:cs typeface="Raleway Bold"/>
                <a:sym typeface="Raleway Bold"/>
              </a:defRPr>
            </a:lvl1pPr>
          </a:lstStyle>
          <a:p>
            <a:pPr/>
            <a:r>
              <a:t>HOW IT WORKS?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lide Number Placeholder 3"/>
          <p:cNvSpPr txBox="1"/>
          <p:nvPr>
            <p:ph type="sldNum" sz="quarter" idx="2"/>
          </p:nvPr>
        </p:nvSpPr>
        <p:spPr>
          <a:xfrm>
            <a:off x="12013116" y="8965608"/>
            <a:ext cx="341444" cy="5035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81" name="Autobot Use Case.png" descr="Autobot Use Ca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91291" y="578768"/>
            <a:ext cx="14159966" cy="79862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