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390734" y="379877"/>
            <a:ext cx="8362531" cy="4383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2" y="0"/>
                </a:moveTo>
                <a:lnTo>
                  <a:pt x="1000" y="0"/>
                </a:lnTo>
                <a:lnTo>
                  <a:pt x="895" y="9"/>
                </a:lnTo>
                <a:lnTo>
                  <a:pt x="798" y="35"/>
                </a:lnTo>
                <a:lnTo>
                  <a:pt x="702" y="88"/>
                </a:lnTo>
                <a:lnTo>
                  <a:pt x="610" y="149"/>
                </a:lnTo>
                <a:lnTo>
                  <a:pt x="523" y="228"/>
                </a:lnTo>
                <a:lnTo>
                  <a:pt x="440" y="324"/>
                </a:lnTo>
                <a:lnTo>
                  <a:pt x="362" y="438"/>
                </a:lnTo>
                <a:lnTo>
                  <a:pt x="294" y="560"/>
                </a:lnTo>
                <a:lnTo>
                  <a:pt x="229" y="691"/>
                </a:lnTo>
                <a:lnTo>
                  <a:pt x="170" y="840"/>
                </a:lnTo>
                <a:lnTo>
                  <a:pt x="119" y="998"/>
                </a:lnTo>
                <a:lnTo>
                  <a:pt x="78" y="1164"/>
                </a:lnTo>
                <a:lnTo>
                  <a:pt x="46" y="1339"/>
                </a:lnTo>
                <a:lnTo>
                  <a:pt x="18" y="1523"/>
                </a:lnTo>
                <a:lnTo>
                  <a:pt x="5" y="1707"/>
                </a:lnTo>
                <a:lnTo>
                  <a:pt x="0" y="1908"/>
                </a:lnTo>
                <a:lnTo>
                  <a:pt x="0" y="19692"/>
                </a:lnTo>
                <a:lnTo>
                  <a:pt x="5" y="19893"/>
                </a:lnTo>
                <a:lnTo>
                  <a:pt x="18" y="20077"/>
                </a:lnTo>
                <a:lnTo>
                  <a:pt x="46" y="20261"/>
                </a:lnTo>
                <a:lnTo>
                  <a:pt x="78" y="20436"/>
                </a:lnTo>
                <a:lnTo>
                  <a:pt x="119" y="20602"/>
                </a:lnTo>
                <a:lnTo>
                  <a:pt x="170" y="20760"/>
                </a:lnTo>
                <a:lnTo>
                  <a:pt x="229" y="20909"/>
                </a:lnTo>
                <a:lnTo>
                  <a:pt x="294" y="21040"/>
                </a:lnTo>
                <a:lnTo>
                  <a:pt x="362" y="21162"/>
                </a:lnTo>
                <a:lnTo>
                  <a:pt x="440" y="21276"/>
                </a:lnTo>
                <a:lnTo>
                  <a:pt x="523" y="21372"/>
                </a:lnTo>
                <a:lnTo>
                  <a:pt x="610" y="21451"/>
                </a:lnTo>
                <a:lnTo>
                  <a:pt x="702" y="21512"/>
                </a:lnTo>
                <a:lnTo>
                  <a:pt x="798" y="21565"/>
                </a:lnTo>
                <a:lnTo>
                  <a:pt x="895" y="21591"/>
                </a:lnTo>
                <a:lnTo>
                  <a:pt x="1000" y="21600"/>
                </a:lnTo>
                <a:lnTo>
                  <a:pt x="20600" y="21600"/>
                </a:lnTo>
                <a:lnTo>
                  <a:pt x="20705" y="21591"/>
                </a:lnTo>
                <a:lnTo>
                  <a:pt x="20802" y="21565"/>
                </a:lnTo>
                <a:lnTo>
                  <a:pt x="20898" y="21512"/>
                </a:lnTo>
                <a:lnTo>
                  <a:pt x="20990" y="21451"/>
                </a:lnTo>
                <a:lnTo>
                  <a:pt x="21077" y="21372"/>
                </a:lnTo>
                <a:lnTo>
                  <a:pt x="21160" y="21276"/>
                </a:lnTo>
                <a:lnTo>
                  <a:pt x="21238" y="21162"/>
                </a:lnTo>
                <a:lnTo>
                  <a:pt x="21306" y="21040"/>
                </a:lnTo>
                <a:lnTo>
                  <a:pt x="21371" y="20909"/>
                </a:lnTo>
                <a:lnTo>
                  <a:pt x="21430" y="20760"/>
                </a:lnTo>
                <a:lnTo>
                  <a:pt x="21481" y="20602"/>
                </a:lnTo>
                <a:lnTo>
                  <a:pt x="21522" y="20436"/>
                </a:lnTo>
                <a:lnTo>
                  <a:pt x="21554" y="20261"/>
                </a:lnTo>
                <a:lnTo>
                  <a:pt x="21582" y="20077"/>
                </a:lnTo>
                <a:lnTo>
                  <a:pt x="21595" y="19893"/>
                </a:lnTo>
                <a:lnTo>
                  <a:pt x="21600" y="19692"/>
                </a:lnTo>
                <a:lnTo>
                  <a:pt x="21600" y="4709"/>
                </a:lnTo>
              </a:path>
            </a:pathLst>
          </a:custGeom>
          <a:ln w="19050">
            <a:solidFill>
              <a:srgbClr val="FFFFFF"/>
            </a:solidFill>
            <a:prstDash val="dot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85800" y="3287212"/>
            <a:ext cx="7772400" cy="1159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5486400" y="4580587"/>
            <a:ext cx="2133600" cy="3733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Google Shape;52;p11"/>
          <p:cNvSpPr/>
          <p:nvPr/>
        </p:nvSpPr>
        <p:spPr>
          <a:xfrm>
            <a:off x="390734" y="379877"/>
            <a:ext cx="8362531" cy="4383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2" y="0"/>
                </a:moveTo>
                <a:lnTo>
                  <a:pt x="1000" y="0"/>
                </a:lnTo>
                <a:lnTo>
                  <a:pt x="895" y="9"/>
                </a:lnTo>
                <a:lnTo>
                  <a:pt x="798" y="35"/>
                </a:lnTo>
                <a:lnTo>
                  <a:pt x="702" y="88"/>
                </a:lnTo>
                <a:lnTo>
                  <a:pt x="610" y="149"/>
                </a:lnTo>
                <a:lnTo>
                  <a:pt x="523" y="228"/>
                </a:lnTo>
                <a:lnTo>
                  <a:pt x="440" y="324"/>
                </a:lnTo>
                <a:lnTo>
                  <a:pt x="362" y="438"/>
                </a:lnTo>
                <a:lnTo>
                  <a:pt x="294" y="560"/>
                </a:lnTo>
                <a:lnTo>
                  <a:pt x="229" y="691"/>
                </a:lnTo>
                <a:lnTo>
                  <a:pt x="170" y="840"/>
                </a:lnTo>
                <a:lnTo>
                  <a:pt x="119" y="998"/>
                </a:lnTo>
                <a:lnTo>
                  <a:pt x="78" y="1164"/>
                </a:lnTo>
                <a:lnTo>
                  <a:pt x="46" y="1339"/>
                </a:lnTo>
                <a:lnTo>
                  <a:pt x="18" y="1523"/>
                </a:lnTo>
                <a:lnTo>
                  <a:pt x="5" y="1707"/>
                </a:lnTo>
                <a:lnTo>
                  <a:pt x="0" y="1908"/>
                </a:lnTo>
                <a:lnTo>
                  <a:pt x="0" y="19692"/>
                </a:lnTo>
                <a:lnTo>
                  <a:pt x="5" y="19893"/>
                </a:lnTo>
                <a:lnTo>
                  <a:pt x="18" y="20077"/>
                </a:lnTo>
                <a:lnTo>
                  <a:pt x="46" y="20261"/>
                </a:lnTo>
                <a:lnTo>
                  <a:pt x="78" y="20436"/>
                </a:lnTo>
                <a:lnTo>
                  <a:pt x="119" y="20602"/>
                </a:lnTo>
                <a:lnTo>
                  <a:pt x="170" y="20760"/>
                </a:lnTo>
                <a:lnTo>
                  <a:pt x="229" y="20909"/>
                </a:lnTo>
                <a:lnTo>
                  <a:pt x="294" y="21040"/>
                </a:lnTo>
                <a:lnTo>
                  <a:pt x="362" y="21162"/>
                </a:lnTo>
                <a:lnTo>
                  <a:pt x="440" y="21276"/>
                </a:lnTo>
                <a:lnTo>
                  <a:pt x="523" y="21372"/>
                </a:lnTo>
                <a:lnTo>
                  <a:pt x="610" y="21451"/>
                </a:lnTo>
                <a:lnTo>
                  <a:pt x="702" y="21512"/>
                </a:lnTo>
                <a:lnTo>
                  <a:pt x="798" y="21565"/>
                </a:lnTo>
                <a:lnTo>
                  <a:pt x="895" y="21591"/>
                </a:lnTo>
                <a:lnTo>
                  <a:pt x="1000" y="21600"/>
                </a:lnTo>
                <a:lnTo>
                  <a:pt x="20600" y="21600"/>
                </a:lnTo>
                <a:lnTo>
                  <a:pt x="20705" y="21591"/>
                </a:lnTo>
                <a:lnTo>
                  <a:pt x="20802" y="21565"/>
                </a:lnTo>
                <a:lnTo>
                  <a:pt x="20898" y="21512"/>
                </a:lnTo>
                <a:lnTo>
                  <a:pt x="20990" y="21451"/>
                </a:lnTo>
                <a:lnTo>
                  <a:pt x="21077" y="21372"/>
                </a:lnTo>
                <a:lnTo>
                  <a:pt x="21160" y="21276"/>
                </a:lnTo>
                <a:lnTo>
                  <a:pt x="21238" y="21162"/>
                </a:lnTo>
                <a:lnTo>
                  <a:pt x="21306" y="21040"/>
                </a:lnTo>
                <a:lnTo>
                  <a:pt x="21371" y="20909"/>
                </a:lnTo>
                <a:lnTo>
                  <a:pt x="21430" y="20760"/>
                </a:lnTo>
                <a:lnTo>
                  <a:pt x="21481" y="20602"/>
                </a:lnTo>
                <a:lnTo>
                  <a:pt x="21522" y="20436"/>
                </a:lnTo>
                <a:lnTo>
                  <a:pt x="21554" y="20261"/>
                </a:lnTo>
                <a:lnTo>
                  <a:pt x="21582" y="20077"/>
                </a:lnTo>
                <a:lnTo>
                  <a:pt x="21595" y="19893"/>
                </a:lnTo>
                <a:lnTo>
                  <a:pt x="21600" y="19692"/>
                </a:lnTo>
                <a:lnTo>
                  <a:pt x="21600" y="4709"/>
                </a:lnTo>
              </a:path>
            </a:pathLst>
          </a:custGeom>
          <a:ln w="19050">
            <a:solidFill>
              <a:srgbClr val="FFFFFF"/>
            </a:solidFill>
            <a:prstDash val="dot"/>
          </a:ln>
        </p:spPr>
        <p:txBody>
          <a:bodyPr lIns="0" tIns="0" rIns="0" bIns="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;p3"/>
          <p:cNvSpPr/>
          <p:nvPr/>
        </p:nvSpPr>
        <p:spPr>
          <a:xfrm>
            <a:off x="390734" y="379877"/>
            <a:ext cx="8362531" cy="4383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2" y="0"/>
                </a:moveTo>
                <a:lnTo>
                  <a:pt x="1000" y="0"/>
                </a:lnTo>
                <a:lnTo>
                  <a:pt x="895" y="9"/>
                </a:lnTo>
                <a:lnTo>
                  <a:pt x="798" y="35"/>
                </a:lnTo>
                <a:lnTo>
                  <a:pt x="702" y="88"/>
                </a:lnTo>
                <a:lnTo>
                  <a:pt x="610" y="149"/>
                </a:lnTo>
                <a:lnTo>
                  <a:pt x="523" y="228"/>
                </a:lnTo>
                <a:lnTo>
                  <a:pt x="440" y="324"/>
                </a:lnTo>
                <a:lnTo>
                  <a:pt x="362" y="438"/>
                </a:lnTo>
                <a:lnTo>
                  <a:pt x="294" y="560"/>
                </a:lnTo>
                <a:lnTo>
                  <a:pt x="229" y="691"/>
                </a:lnTo>
                <a:lnTo>
                  <a:pt x="170" y="840"/>
                </a:lnTo>
                <a:lnTo>
                  <a:pt x="119" y="998"/>
                </a:lnTo>
                <a:lnTo>
                  <a:pt x="78" y="1164"/>
                </a:lnTo>
                <a:lnTo>
                  <a:pt x="46" y="1339"/>
                </a:lnTo>
                <a:lnTo>
                  <a:pt x="18" y="1523"/>
                </a:lnTo>
                <a:lnTo>
                  <a:pt x="5" y="1707"/>
                </a:lnTo>
                <a:lnTo>
                  <a:pt x="0" y="1908"/>
                </a:lnTo>
                <a:lnTo>
                  <a:pt x="0" y="19692"/>
                </a:lnTo>
                <a:lnTo>
                  <a:pt x="5" y="19893"/>
                </a:lnTo>
                <a:lnTo>
                  <a:pt x="18" y="20077"/>
                </a:lnTo>
                <a:lnTo>
                  <a:pt x="46" y="20261"/>
                </a:lnTo>
                <a:lnTo>
                  <a:pt x="78" y="20436"/>
                </a:lnTo>
                <a:lnTo>
                  <a:pt x="119" y="20602"/>
                </a:lnTo>
                <a:lnTo>
                  <a:pt x="170" y="20760"/>
                </a:lnTo>
                <a:lnTo>
                  <a:pt x="229" y="20909"/>
                </a:lnTo>
                <a:lnTo>
                  <a:pt x="294" y="21040"/>
                </a:lnTo>
                <a:lnTo>
                  <a:pt x="362" y="21162"/>
                </a:lnTo>
                <a:lnTo>
                  <a:pt x="440" y="21276"/>
                </a:lnTo>
                <a:lnTo>
                  <a:pt x="523" y="21372"/>
                </a:lnTo>
                <a:lnTo>
                  <a:pt x="610" y="21451"/>
                </a:lnTo>
                <a:lnTo>
                  <a:pt x="702" y="21512"/>
                </a:lnTo>
                <a:lnTo>
                  <a:pt x="798" y="21565"/>
                </a:lnTo>
                <a:lnTo>
                  <a:pt x="895" y="21591"/>
                </a:lnTo>
                <a:lnTo>
                  <a:pt x="1000" y="21600"/>
                </a:lnTo>
                <a:lnTo>
                  <a:pt x="20600" y="21600"/>
                </a:lnTo>
                <a:lnTo>
                  <a:pt x="20705" y="21591"/>
                </a:lnTo>
                <a:lnTo>
                  <a:pt x="20802" y="21565"/>
                </a:lnTo>
                <a:lnTo>
                  <a:pt x="20898" y="21512"/>
                </a:lnTo>
                <a:lnTo>
                  <a:pt x="20990" y="21451"/>
                </a:lnTo>
                <a:lnTo>
                  <a:pt x="21077" y="21372"/>
                </a:lnTo>
                <a:lnTo>
                  <a:pt x="21160" y="21276"/>
                </a:lnTo>
                <a:lnTo>
                  <a:pt x="21238" y="21162"/>
                </a:lnTo>
                <a:lnTo>
                  <a:pt x="21306" y="21040"/>
                </a:lnTo>
                <a:lnTo>
                  <a:pt x="21371" y="20909"/>
                </a:lnTo>
                <a:lnTo>
                  <a:pt x="21430" y="20760"/>
                </a:lnTo>
                <a:lnTo>
                  <a:pt x="21481" y="20602"/>
                </a:lnTo>
                <a:lnTo>
                  <a:pt x="21522" y="20436"/>
                </a:lnTo>
                <a:lnTo>
                  <a:pt x="21554" y="20261"/>
                </a:lnTo>
                <a:lnTo>
                  <a:pt x="21582" y="20077"/>
                </a:lnTo>
                <a:lnTo>
                  <a:pt x="21595" y="19893"/>
                </a:lnTo>
                <a:lnTo>
                  <a:pt x="21600" y="19692"/>
                </a:lnTo>
                <a:lnTo>
                  <a:pt x="21600" y="4709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685800" y="2726341"/>
            <a:ext cx="7772400" cy="1159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85800" y="3830653"/>
            <a:ext cx="7772400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28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685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430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00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5486400" y="4580587"/>
            <a:ext cx="2133600" cy="3733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bg>
      <p:bgPr>
        <a:solidFill>
          <a:srgbClr val="FF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7;p4"/>
          <p:cNvSpPr/>
          <p:nvPr/>
        </p:nvSpPr>
        <p:spPr>
          <a:xfrm flipH="1">
            <a:off x="390735" y="379877"/>
            <a:ext cx="8362530" cy="4383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2" y="0"/>
                </a:moveTo>
                <a:lnTo>
                  <a:pt x="1000" y="0"/>
                </a:lnTo>
                <a:lnTo>
                  <a:pt x="895" y="9"/>
                </a:lnTo>
                <a:lnTo>
                  <a:pt x="798" y="35"/>
                </a:lnTo>
                <a:lnTo>
                  <a:pt x="702" y="88"/>
                </a:lnTo>
                <a:lnTo>
                  <a:pt x="610" y="149"/>
                </a:lnTo>
                <a:lnTo>
                  <a:pt x="523" y="228"/>
                </a:lnTo>
                <a:lnTo>
                  <a:pt x="440" y="324"/>
                </a:lnTo>
                <a:lnTo>
                  <a:pt x="362" y="438"/>
                </a:lnTo>
                <a:lnTo>
                  <a:pt x="294" y="560"/>
                </a:lnTo>
                <a:lnTo>
                  <a:pt x="229" y="691"/>
                </a:lnTo>
                <a:lnTo>
                  <a:pt x="170" y="840"/>
                </a:lnTo>
                <a:lnTo>
                  <a:pt x="119" y="998"/>
                </a:lnTo>
                <a:lnTo>
                  <a:pt x="78" y="1164"/>
                </a:lnTo>
                <a:lnTo>
                  <a:pt x="46" y="1339"/>
                </a:lnTo>
                <a:lnTo>
                  <a:pt x="18" y="1523"/>
                </a:lnTo>
                <a:lnTo>
                  <a:pt x="5" y="1707"/>
                </a:lnTo>
                <a:lnTo>
                  <a:pt x="0" y="1908"/>
                </a:lnTo>
                <a:lnTo>
                  <a:pt x="0" y="19692"/>
                </a:lnTo>
                <a:lnTo>
                  <a:pt x="5" y="19893"/>
                </a:lnTo>
                <a:lnTo>
                  <a:pt x="18" y="20077"/>
                </a:lnTo>
                <a:lnTo>
                  <a:pt x="46" y="20261"/>
                </a:lnTo>
                <a:lnTo>
                  <a:pt x="78" y="20436"/>
                </a:lnTo>
                <a:lnTo>
                  <a:pt x="119" y="20602"/>
                </a:lnTo>
                <a:lnTo>
                  <a:pt x="170" y="20760"/>
                </a:lnTo>
                <a:lnTo>
                  <a:pt x="229" y="20909"/>
                </a:lnTo>
                <a:lnTo>
                  <a:pt x="294" y="21040"/>
                </a:lnTo>
                <a:lnTo>
                  <a:pt x="362" y="21162"/>
                </a:lnTo>
                <a:lnTo>
                  <a:pt x="440" y="21276"/>
                </a:lnTo>
                <a:lnTo>
                  <a:pt x="523" y="21372"/>
                </a:lnTo>
                <a:lnTo>
                  <a:pt x="610" y="21451"/>
                </a:lnTo>
                <a:lnTo>
                  <a:pt x="702" y="21512"/>
                </a:lnTo>
                <a:lnTo>
                  <a:pt x="798" y="21565"/>
                </a:lnTo>
                <a:lnTo>
                  <a:pt x="895" y="21591"/>
                </a:lnTo>
                <a:lnTo>
                  <a:pt x="1000" y="21600"/>
                </a:lnTo>
                <a:lnTo>
                  <a:pt x="20600" y="21600"/>
                </a:lnTo>
                <a:lnTo>
                  <a:pt x="20705" y="21591"/>
                </a:lnTo>
                <a:lnTo>
                  <a:pt x="20802" y="21565"/>
                </a:lnTo>
                <a:lnTo>
                  <a:pt x="20898" y="21512"/>
                </a:lnTo>
                <a:lnTo>
                  <a:pt x="20990" y="21451"/>
                </a:lnTo>
                <a:lnTo>
                  <a:pt x="21077" y="21372"/>
                </a:lnTo>
                <a:lnTo>
                  <a:pt x="21160" y="21276"/>
                </a:lnTo>
                <a:lnTo>
                  <a:pt x="21238" y="21162"/>
                </a:lnTo>
                <a:lnTo>
                  <a:pt x="21306" y="21040"/>
                </a:lnTo>
                <a:lnTo>
                  <a:pt x="21371" y="20909"/>
                </a:lnTo>
                <a:lnTo>
                  <a:pt x="21430" y="20760"/>
                </a:lnTo>
                <a:lnTo>
                  <a:pt x="21481" y="20602"/>
                </a:lnTo>
                <a:lnTo>
                  <a:pt x="21522" y="20436"/>
                </a:lnTo>
                <a:lnTo>
                  <a:pt x="21554" y="20261"/>
                </a:lnTo>
                <a:lnTo>
                  <a:pt x="21582" y="20077"/>
                </a:lnTo>
                <a:lnTo>
                  <a:pt x="21595" y="19893"/>
                </a:lnTo>
                <a:lnTo>
                  <a:pt x="21600" y="19692"/>
                </a:lnTo>
                <a:lnTo>
                  <a:pt x="21600" y="4709"/>
                </a:lnTo>
              </a:path>
            </a:pathLst>
          </a:custGeom>
          <a:ln w="19050">
            <a:solidFill>
              <a:srgbClr val="434343"/>
            </a:solidFill>
            <a:prstDash val="dot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1757199" y="2161800"/>
            <a:ext cx="5629802" cy="819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indent="-419100" algn="ctr">
              <a:buClr>
                <a:srgbClr val="434343"/>
              </a:buClr>
              <a:buSzPts val="3000"/>
              <a:defRPr sz="3000">
                <a:solidFill>
                  <a:srgbClr val="434343"/>
                </a:solidFill>
              </a:defRPr>
            </a:lvl1pPr>
            <a:lvl2pPr indent="-419100" algn="ctr">
              <a:buClr>
                <a:srgbClr val="434343"/>
              </a:buClr>
              <a:buSzPts val="3000"/>
              <a:defRPr sz="3000">
                <a:solidFill>
                  <a:srgbClr val="434343"/>
                </a:solidFill>
              </a:defRPr>
            </a:lvl2pPr>
            <a:lvl3pPr indent="-419100" algn="ctr">
              <a:buClr>
                <a:srgbClr val="434343"/>
              </a:buClr>
              <a:buSzPts val="3000"/>
              <a:defRPr sz="3000">
                <a:solidFill>
                  <a:srgbClr val="434343"/>
                </a:solidFill>
              </a:defRPr>
            </a:lvl3pPr>
            <a:lvl4pPr indent="-419100" algn="ctr">
              <a:buClr>
                <a:srgbClr val="434343"/>
              </a:buClr>
              <a:buSzPts val="3000"/>
              <a:defRPr sz="3000">
                <a:solidFill>
                  <a:srgbClr val="434343"/>
                </a:solidFill>
              </a:defRPr>
            </a:lvl4pPr>
            <a:lvl5pPr indent="-419100" algn="ctr">
              <a:buClr>
                <a:srgbClr val="434343"/>
              </a:buClr>
              <a:buSzPts val="3000"/>
              <a:defRPr sz="3000">
                <a:solidFill>
                  <a:srgbClr val="43434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19;p4"/>
          <p:cNvSpPr txBox="1"/>
          <p:nvPr/>
        </p:nvSpPr>
        <p:spPr>
          <a:xfrm>
            <a:off x="205550" y="75074"/>
            <a:ext cx="799500" cy="197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0">
                <a:solidFill>
                  <a:srgbClr val="434343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22000" y="891775"/>
            <a:ext cx="6866101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922000" y="1885950"/>
            <a:ext cx="6866101" cy="2366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922000" y="891775"/>
            <a:ext cx="6866101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922000" y="1887378"/>
            <a:ext cx="3543301" cy="3027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Google Shape;30;p6"/>
          <p:cNvSpPr txBox="1"/>
          <p:nvPr>
            <p:ph type="body" sz="half" idx="13"/>
          </p:nvPr>
        </p:nvSpPr>
        <p:spPr>
          <a:xfrm>
            <a:off x="4678686" y="1887378"/>
            <a:ext cx="3543301" cy="3027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922000" y="891775"/>
            <a:ext cx="6866101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922000" y="1930499"/>
            <a:ext cx="2332201" cy="291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6;p7"/>
          <p:cNvSpPr txBox="1"/>
          <p:nvPr>
            <p:ph type="body" sz="quarter" idx="13"/>
          </p:nvPr>
        </p:nvSpPr>
        <p:spPr>
          <a:xfrm>
            <a:off x="3373778" y="1930499"/>
            <a:ext cx="2332201" cy="2919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63" name="Google Shape;37;p7"/>
          <p:cNvSpPr txBox="1"/>
          <p:nvPr>
            <p:ph type="body" sz="quarter" idx="14"/>
          </p:nvPr>
        </p:nvSpPr>
        <p:spPr>
          <a:xfrm>
            <a:off x="5825556" y="1930499"/>
            <a:ext cx="2332201" cy="2919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922000" y="891775"/>
            <a:ext cx="6866101" cy="8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4253908"/>
            <a:ext cx="8229600" cy="51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 algn="ctr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838200" indent="-266700" algn="ctr">
              <a:spcBef>
                <a:spcPts val="300"/>
              </a:spcBef>
              <a:buClrTx/>
              <a:buSzPts val="1400"/>
              <a:buFontTx/>
              <a:defRPr sz="1400"/>
            </a:lvl2pPr>
            <a:lvl3pPr marL="1295400" indent="-266700" algn="ctr">
              <a:spcBef>
                <a:spcPts val="300"/>
              </a:spcBef>
              <a:buClrTx/>
              <a:buSzPts val="1400"/>
              <a:buFontTx/>
              <a:defRPr sz="1400"/>
            </a:lvl3pPr>
            <a:lvl4pPr marL="1752600" indent="-266700" algn="ctr">
              <a:spcBef>
                <a:spcPts val="300"/>
              </a:spcBef>
              <a:buClrTx/>
              <a:buSzPts val="1400"/>
              <a:buFontTx/>
              <a:defRPr sz="1400"/>
            </a:lvl4pPr>
            <a:lvl5pPr marL="2209800" indent="-266700" algn="ctr">
              <a:spcBef>
                <a:spcPts val="300"/>
              </a:spcBef>
              <a:buClrTx/>
              <a:buSzPts val="1400"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685010" y="4680225"/>
            <a:ext cx="378481" cy="3733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ctr"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Google Shape;49;p10"/>
          <p:cNvSpPr/>
          <p:nvPr/>
        </p:nvSpPr>
        <p:spPr>
          <a:xfrm>
            <a:off x="390734" y="379877"/>
            <a:ext cx="8362531" cy="4383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2" y="0"/>
                </a:moveTo>
                <a:lnTo>
                  <a:pt x="1000" y="0"/>
                </a:lnTo>
                <a:lnTo>
                  <a:pt x="895" y="9"/>
                </a:lnTo>
                <a:lnTo>
                  <a:pt x="798" y="35"/>
                </a:lnTo>
                <a:lnTo>
                  <a:pt x="702" y="88"/>
                </a:lnTo>
                <a:lnTo>
                  <a:pt x="610" y="149"/>
                </a:lnTo>
                <a:lnTo>
                  <a:pt x="523" y="228"/>
                </a:lnTo>
                <a:lnTo>
                  <a:pt x="440" y="324"/>
                </a:lnTo>
                <a:lnTo>
                  <a:pt x="362" y="438"/>
                </a:lnTo>
                <a:lnTo>
                  <a:pt x="294" y="560"/>
                </a:lnTo>
                <a:lnTo>
                  <a:pt x="229" y="691"/>
                </a:lnTo>
                <a:lnTo>
                  <a:pt x="170" y="840"/>
                </a:lnTo>
                <a:lnTo>
                  <a:pt x="119" y="998"/>
                </a:lnTo>
                <a:lnTo>
                  <a:pt x="78" y="1164"/>
                </a:lnTo>
                <a:lnTo>
                  <a:pt x="46" y="1339"/>
                </a:lnTo>
                <a:lnTo>
                  <a:pt x="18" y="1523"/>
                </a:lnTo>
                <a:lnTo>
                  <a:pt x="5" y="1707"/>
                </a:lnTo>
                <a:lnTo>
                  <a:pt x="0" y="1908"/>
                </a:lnTo>
                <a:lnTo>
                  <a:pt x="0" y="19692"/>
                </a:lnTo>
                <a:lnTo>
                  <a:pt x="5" y="19893"/>
                </a:lnTo>
                <a:lnTo>
                  <a:pt x="18" y="20077"/>
                </a:lnTo>
                <a:lnTo>
                  <a:pt x="46" y="20261"/>
                </a:lnTo>
                <a:lnTo>
                  <a:pt x="78" y="20436"/>
                </a:lnTo>
                <a:lnTo>
                  <a:pt x="119" y="20602"/>
                </a:lnTo>
                <a:lnTo>
                  <a:pt x="170" y="20760"/>
                </a:lnTo>
                <a:lnTo>
                  <a:pt x="229" y="20909"/>
                </a:lnTo>
                <a:lnTo>
                  <a:pt x="294" y="21040"/>
                </a:lnTo>
                <a:lnTo>
                  <a:pt x="362" y="21162"/>
                </a:lnTo>
                <a:lnTo>
                  <a:pt x="440" y="21276"/>
                </a:lnTo>
                <a:lnTo>
                  <a:pt x="523" y="21372"/>
                </a:lnTo>
                <a:lnTo>
                  <a:pt x="610" y="21451"/>
                </a:lnTo>
                <a:lnTo>
                  <a:pt x="702" y="21512"/>
                </a:lnTo>
                <a:lnTo>
                  <a:pt x="798" y="21565"/>
                </a:lnTo>
                <a:lnTo>
                  <a:pt x="895" y="21591"/>
                </a:lnTo>
                <a:lnTo>
                  <a:pt x="1000" y="21600"/>
                </a:lnTo>
                <a:lnTo>
                  <a:pt x="20600" y="21600"/>
                </a:lnTo>
                <a:lnTo>
                  <a:pt x="20705" y="21591"/>
                </a:lnTo>
                <a:lnTo>
                  <a:pt x="20802" y="21565"/>
                </a:lnTo>
                <a:lnTo>
                  <a:pt x="20898" y="21512"/>
                </a:lnTo>
                <a:lnTo>
                  <a:pt x="20990" y="21451"/>
                </a:lnTo>
                <a:lnTo>
                  <a:pt x="21077" y="21372"/>
                </a:lnTo>
                <a:lnTo>
                  <a:pt x="21160" y="21276"/>
                </a:lnTo>
                <a:lnTo>
                  <a:pt x="21238" y="21162"/>
                </a:lnTo>
                <a:lnTo>
                  <a:pt x="21306" y="21040"/>
                </a:lnTo>
                <a:lnTo>
                  <a:pt x="21371" y="20909"/>
                </a:lnTo>
                <a:lnTo>
                  <a:pt x="21430" y="20760"/>
                </a:lnTo>
                <a:lnTo>
                  <a:pt x="21481" y="20602"/>
                </a:lnTo>
                <a:lnTo>
                  <a:pt x="21522" y="20436"/>
                </a:lnTo>
                <a:lnTo>
                  <a:pt x="21554" y="20261"/>
                </a:lnTo>
                <a:lnTo>
                  <a:pt x="21582" y="20077"/>
                </a:lnTo>
                <a:lnTo>
                  <a:pt x="21595" y="19893"/>
                </a:lnTo>
                <a:lnTo>
                  <a:pt x="21600" y="19692"/>
                </a:lnTo>
                <a:lnTo>
                  <a:pt x="21600" y="4709"/>
                </a:lnTo>
              </a:path>
            </a:pathLst>
          </a:custGeom>
          <a:ln w="19050">
            <a:solidFill>
              <a:srgbClr val="FFB600"/>
            </a:solidFill>
            <a:prstDash val="dot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434343"/>
          </a:solidFill>
          <a:uFillTx/>
          <a:latin typeface="Raleway ExtraBold"/>
          <a:ea typeface="Raleway ExtraBold"/>
          <a:cs typeface="Raleway ExtraBold"/>
          <a:sym typeface="Raleway ExtraBold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1pPr>
      <a:lvl2pPr marL="9144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2pPr>
      <a:lvl3pPr marL="13716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3pPr>
      <a:lvl4pPr marL="18288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4pPr>
      <a:lvl5pPr marL="22860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5pPr>
      <a:lvl6pPr marL="27432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6pPr>
      <a:lvl7pPr marL="32004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●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7pPr>
      <a:lvl8pPr marL="36576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○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8pPr>
      <a:lvl9pPr marL="41148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B600"/>
        </a:buClr>
        <a:buSzPts val="1800"/>
        <a:buFont typeface="Raleway SemiBold"/>
        <a:buChar char="■"/>
        <a:tabLst/>
        <a:defRPr b="0" baseline="0" cap="none" i="0" spc="0" strike="noStrike" sz="1800" u="none">
          <a:ln>
            <a:noFill/>
          </a:ln>
          <a:solidFill>
            <a:srgbClr val="666666"/>
          </a:solidFill>
          <a:uFillTx/>
          <a:latin typeface="Raleway Light"/>
          <a:ea typeface="Raleway Light"/>
          <a:cs typeface="Raleway Light"/>
          <a:sym typeface="Raleway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 Extra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62;p12"/>
          <p:cNvSpPr txBox="1"/>
          <p:nvPr/>
        </p:nvSpPr>
        <p:spPr>
          <a:xfrm>
            <a:off x="525125" y="1482821"/>
            <a:ext cx="8145899" cy="14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 defTabSz="813816">
              <a:defRPr sz="1602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solidFill>
                  <a:srgbClr val="000000"/>
                </a:solidFill>
              </a:rPr>
              <a:t>Problem Statement</a:t>
            </a:r>
            <a:r>
              <a:t> : </a:t>
            </a:r>
            <a:r>
              <a:rPr sz="1335"/>
              <a:t>Affordable Mobile Application Camera System to Monitor Vehicle Activity</a:t>
            </a:r>
            <a:endParaRPr sz="1424"/>
          </a:p>
          <a:p>
            <a:pPr defTabSz="813816">
              <a:defRPr b="1" sz="129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Create an affordable solution of a mobile application and a camera system through image processing to identify and monitor vehicles entering and leaving a residential society passing through the entry/exit gate.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" name="Google Shape;63;p12"/>
          <p:cNvSpPr txBox="1"/>
          <p:nvPr/>
        </p:nvSpPr>
        <p:spPr>
          <a:xfrm>
            <a:off x="522849" y="2518405"/>
            <a:ext cx="3395402" cy="6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solidFill>
                  <a:srgbClr val="000000"/>
                </a:solidFill>
              </a:rPr>
              <a:t>Company Name</a:t>
            </a:r>
            <a:r>
              <a:t> : </a:t>
            </a: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HawkEye</a:t>
            </a:r>
          </a:p>
        </p:txBody>
      </p:sp>
      <p:sp>
        <p:nvSpPr>
          <p:cNvPr id="106" name="Google Shape;64;p12"/>
          <p:cNvSpPr txBox="1"/>
          <p:nvPr/>
        </p:nvSpPr>
        <p:spPr>
          <a:xfrm>
            <a:off x="522849" y="2619883"/>
            <a:ext cx="4610596" cy="187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solidFill>
                  <a:srgbClr val="000000"/>
                </a:solidFill>
              </a:rPr>
              <a:t>Team Members</a:t>
            </a:r>
            <a:r>
              <a:t>: </a:t>
            </a: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Chaitya Chheda</a:t>
            </a:r>
            <a:endParaRPr>
              <a:latin typeface="Raleway Bold"/>
              <a:ea typeface="Raleway Bold"/>
              <a:cs typeface="Raleway Bold"/>
              <a:sym typeface="Raleway Bold"/>
            </a:endParaRPr>
          </a:p>
          <a:p>
            <a:pPr lvl="7"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                                 Deval Media</a:t>
            </a:r>
            <a:endParaRPr>
              <a:latin typeface="Raleway Bold"/>
              <a:ea typeface="Raleway Bold"/>
              <a:cs typeface="Raleway Bold"/>
              <a:sym typeface="Raleway Bold"/>
            </a:endParaRPr>
          </a:p>
          <a:p>
            <a:pPr lvl="6"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                                 Kapeel Suryavanshi</a:t>
            </a:r>
            <a:endParaRPr>
              <a:latin typeface="Raleway Bold"/>
              <a:ea typeface="Raleway Bold"/>
              <a:cs typeface="Raleway Bold"/>
              <a:sym typeface="Raleway Bold"/>
            </a:endParaRPr>
          </a:p>
          <a:p>
            <a:pPr lvl="7"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                                 Ritwik Deshpande</a:t>
            </a:r>
            <a:endParaRPr>
              <a:latin typeface="Raleway Bold"/>
              <a:ea typeface="Raleway Bold"/>
              <a:cs typeface="Raleway Bold"/>
              <a:sym typeface="Raleway Bold"/>
            </a:endParaRPr>
          </a:p>
          <a:p>
            <a:pPr lvl="6">
              <a:defRPr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                                 Ayush Singh</a:t>
            </a:r>
          </a:p>
        </p:txBody>
      </p:sp>
      <p:pic>
        <p:nvPicPr>
          <p:cNvPr id="107" name="Google Shape;67;p12" descr="Google Shape;67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4232" y="404400"/>
            <a:ext cx="679045" cy="96032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Google Shape;68;p12"/>
          <p:cNvSpPr txBox="1"/>
          <p:nvPr>
            <p:ph type="body" sz="quarter" idx="4294967295"/>
          </p:nvPr>
        </p:nvSpPr>
        <p:spPr>
          <a:xfrm>
            <a:off x="5009944" y="449508"/>
            <a:ext cx="2904044" cy="85840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457200" algn="r">
              <a:buSzTx/>
              <a:buNone/>
              <a:defRPr sz="11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Visvesvaraya </a:t>
            </a:r>
          </a:p>
          <a:p>
            <a:pPr marL="0" indent="457200" algn="r">
              <a:buSzTx/>
              <a:buNone/>
              <a:defRPr sz="11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National Institute Of Technology</a:t>
            </a:r>
          </a:p>
          <a:p>
            <a:pPr marL="0" indent="457200" algn="r">
              <a:buSzTx/>
              <a:buNone/>
              <a:defRPr sz="11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Nagpur</a:t>
            </a:r>
          </a:p>
        </p:txBody>
      </p:sp>
      <p:pic>
        <p:nvPicPr>
          <p:cNvPr id="1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678" y="348533"/>
            <a:ext cx="1393830" cy="1393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73;p13"/>
          <p:cNvSpPr txBox="1"/>
          <p:nvPr>
            <p:ph type="title"/>
          </p:nvPr>
        </p:nvSpPr>
        <p:spPr>
          <a:xfrm>
            <a:off x="519879" y="368868"/>
            <a:ext cx="2067601" cy="6417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Solution</a:t>
            </a:r>
          </a:p>
        </p:txBody>
      </p:sp>
      <p:sp>
        <p:nvSpPr>
          <p:cNvPr id="112" name="Google Shape;74;p13"/>
          <p:cNvSpPr txBox="1"/>
          <p:nvPr>
            <p:ph type="sldNum" sz="quarter" idx="2"/>
          </p:nvPr>
        </p:nvSpPr>
        <p:spPr>
          <a:xfrm>
            <a:off x="8729917" y="4680225"/>
            <a:ext cx="288667" cy="373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Google Shape;75;p13"/>
          <p:cNvSpPr txBox="1"/>
          <p:nvPr/>
        </p:nvSpPr>
        <p:spPr>
          <a:xfrm>
            <a:off x="514569" y="822724"/>
            <a:ext cx="8145899" cy="109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365760">
              <a:defRPr sz="112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A mobile application which monitors residential societies’ vehicle activity. There will be an Admin Login (Secretary) and User Login. User can add/delete vehicles accordingly, for himself/herself or guest which is approved by the Admin.</a:t>
            </a:r>
          </a:p>
          <a:p>
            <a:pPr defTabSz="365760">
              <a:defRPr sz="112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  <a:p>
            <a:pPr defTabSz="365760">
              <a:defRPr sz="112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Whenever a vehicle enters/exits, an LPR (License Plate Recognition) CCTV camera captures the video of the vehicle which is converted into frames followed by conversion to images.</a:t>
            </a: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defTabSz="365760">
              <a:defRPr b="1" sz="112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19" name="Google Shape;76;p13"/>
          <p:cNvGrpSpPr/>
          <p:nvPr/>
        </p:nvGrpSpPr>
        <p:grpSpPr>
          <a:xfrm>
            <a:off x="8152073" y="268232"/>
            <a:ext cx="602391" cy="641801"/>
            <a:chOff x="35" y="0"/>
            <a:chExt cx="602389" cy="641800"/>
          </a:xfrm>
        </p:grpSpPr>
        <p:sp>
          <p:nvSpPr>
            <p:cNvPr id="114" name="Google Shape;77;p13"/>
            <p:cNvSpPr/>
            <p:nvPr/>
          </p:nvSpPr>
          <p:spPr>
            <a:xfrm>
              <a:off x="35" y="77221"/>
              <a:ext cx="531137" cy="53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9" y="0"/>
                  </a:moveTo>
                  <a:lnTo>
                    <a:pt x="9700" y="70"/>
                  </a:lnTo>
                  <a:lnTo>
                    <a:pt x="8655" y="210"/>
                  </a:lnTo>
                  <a:lnTo>
                    <a:pt x="8130" y="349"/>
                  </a:lnTo>
                  <a:lnTo>
                    <a:pt x="7607" y="489"/>
                  </a:lnTo>
                  <a:lnTo>
                    <a:pt x="6630" y="837"/>
                  </a:lnTo>
                  <a:lnTo>
                    <a:pt x="6141" y="1047"/>
                  </a:lnTo>
                  <a:lnTo>
                    <a:pt x="5688" y="1292"/>
                  </a:lnTo>
                  <a:lnTo>
                    <a:pt x="5234" y="1570"/>
                  </a:lnTo>
                  <a:lnTo>
                    <a:pt x="4781" y="1850"/>
                  </a:lnTo>
                  <a:lnTo>
                    <a:pt x="4361" y="2129"/>
                  </a:lnTo>
                  <a:lnTo>
                    <a:pt x="3942" y="2477"/>
                  </a:lnTo>
                  <a:lnTo>
                    <a:pt x="3559" y="2792"/>
                  </a:lnTo>
                  <a:lnTo>
                    <a:pt x="2826" y="3525"/>
                  </a:lnTo>
                  <a:lnTo>
                    <a:pt x="2478" y="3943"/>
                  </a:lnTo>
                  <a:lnTo>
                    <a:pt x="2163" y="4328"/>
                  </a:lnTo>
                  <a:lnTo>
                    <a:pt x="1849" y="4746"/>
                  </a:lnTo>
                  <a:lnTo>
                    <a:pt x="1570" y="5199"/>
                  </a:lnTo>
                  <a:lnTo>
                    <a:pt x="1326" y="5654"/>
                  </a:lnTo>
                  <a:lnTo>
                    <a:pt x="1082" y="6107"/>
                  </a:lnTo>
                  <a:lnTo>
                    <a:pt x="872" y="6595"/>
                  </a:lnTo>
                  <a:lnTo>
                    <a:pt x="663" y="7084"/>
                  </a:lnTo>
                  <a:lnTo>
                    <a:pt x="489" y="7572"/>
                  </a:lnTo>
                  <a:lnTo>
                    <a:pt x="349" y="8095"/>
                  </a:lnTo>
                  <a:lnTo>
                    <a:pt x="244" y="8620"/>
                  </a:lnTo>
                  <a:lnTo>
                    <a:pt x="139" y="9143"/>
                  </a:lnTo>
                  <a:lnTo>
                    <a:pt x="69" y="9701"/>
                  </a:lnTo>
                  <a:lnTo>
                    <a:pt x="34" y="10224"/>
                  </a:lnTo>
                  <a:lnTo>
                    <a:pt x="0" y="10783"/>
                  </a:lnTo>
                  <a:lnTo>
                    <a:pt x="34" y="11342"/>
                  </a:lnTo>
                  <a:lnTo>
                    <a:pt x="69" y="11899"/>
                  </a:lnTo>
                  <a:lnTo>
                    <a:pt x="139" y="12423"/>
                  </a:lnTo>
                  <a:lnTo>
                    <a:pt x="244" y="12980"/>
                  </a:lnTo>
                  <a:lnTo>
                    <a:pt x="349" y="13505"/>
                  </a:lnTo>
                  <a:lnTo>
                    <a:pt x="489" y="13993"/>
                  </a:lnTo>
                  <a:lnTo>
                    <a:pt x="663" y="14516"/>
                  </a:lnTo>
                  <a:lnTo>
                    <a:pt x="872" y="15005"/>
                  </a:lnTo>
                  <a:lnTo>
                    <a:pt x="1082" y="15459"/>
                  </a:lnTo>
                  <a:lnTo>
                    <a:pt x="1326" y="15946"/>
                  </a:lnTo>
                  <a:lnTo>
                    <a:pt x="1570" y="16401"/>
                  </a:lnTo>
                  <a:lnTo>
                    <a:pt x="1849" y="16819"/>
                  </a:lnTo>
                  <a:lnTo>
                    <a:pt x="2478" y="17657"/>
                  </a:lnTo>
                  <a:lnTo>
                    <a:pt x="2826" y="18041"/>
                  </a:lnTo>
                  <a:lnTo>
                    <a:pt x="3175" y="18424"/>
                  </a:lnTo>
                  <a:lnTo>
                    <a:pt x="3559" y="18774"/>
                  </a:lnTo>
                  <a:lnTo>
                    <a:pt x="3942" y="19123"/>
                  </a:lnTo>
                  <a:lnTo>
                    <a:pt x="4361" y="19437"/>
                  </a:lnTo>
                  <a:lnTo>
                    <a:pt x="4781" y="19751"/>
                  </a:lnTo>
                  <a:lnTo>
                    <a:pt x="5234" y="20030"/>
                  </a:lnTo>
                  <a:lnTo>
                    <a:pt x="5688" y="20274"/>
                  </a:lnTo>
                  <a:lnTo>
                    <a:pt x="6141" y="20518"/>
                  </a:lnTo>
                  <a:lnTo>
                    <a:pt x="6630" y="20727"/>
                  </a:lnTo>
                  <a:lnTo>
                    <a:pt x="7119" y="20937"/>
                  </a:lnTo>
                  <a:lnTo>
                    <a:pt x="7607" y="21111"/>
                  </a:lnTo>
                  <a:lnTo>
                    <a:pt x="8130" y="21251"/>
                  </a:lnTo>
                  <a:lnTo>
                    <a:pt x="8655" y="21356"/>
                  </a:lnTo>
                  <a:lnTo>
                    <a:pt x="9178" y="21460"/>
                  </a:lnTo>
                  <a:lnTo>
                    <a:pt x="9700" y="21530"/>
                  </a:lnTo>
                  <a:lnTo>
                    <a:pt x="10259" y="21566"/>
                  </a:lnTo>
                  <a:lnTo>
                    <a:pt x="10818" y="21600"/>
                  </a:lnTo>
                  <a:lnTo>
                    <a:pt x="11377" y="21566"/>
                  </a:lnTo>
                  <a:lnTo>
                    <a:pt x="11900" y="21530"/>
                  </a:lnTo>
                  <a:lnTo>
                    <a:pt x="12458" y="21460"/>
                  </a:lnTo>
                  <a:lnTo>
                    <a:pt x="13504" y="21251"/>
                  </a:lnTo>
                  <a:lnTo>
                    <a:pt x="14028" y="21111"/>
                  </a:lnTo>
                  <a:lnTo>
                    <a:pt x="14517" y="20937"/>
                  </a:lnTo>
                  <a:lnTo>
                    <a:pt x="15006" y="20727"/>
                  </a:lnTo>
                  <a:lnTo>
                    <a:pt x="15493" y="20518"/>
                  </a:lnTo>
                  <a:lnTo>
                    <a:pt x="15947" y="20274"/>
                  </a:lnTo>
                  <a:lnTo>
                    <a:pt x="16400" y="20030"/>
                  </a:lnTo>
                  <a:lnTo>
                    <a:pt x="16855" y="19751"/>
                  </a:lnTo>
                  <a:lnTo>
                    <a:pt x="17692" y="19123"/>
                  </a:lnTo>
                  <a:lnTo>
                    <a:pt x="18076" y="18774"/>
                  </a:lnTo>
                  <a:lnTo>
                    <a:pt x="18459" y="18424"/>
                  </a:lnTo>
                  <a:lnTo>
                    <a:pt x="18809" y="18041"/>
                  </a:lnTo>
                  <a:lnTo>
                    <a:pt x="19158" y="17657"/>
                  </a:lnTo>
                  <a:lnTo>
                    <a:pt x="19472" y="17238"/>
                  </a:lnTo>
                  <a:lnTo>
                    <a:pt x="20030" y="16401"/>
                  </a:lnTo>
                  <a:lnTo>
                    <a:pt x="20310" y="15946"/>
                  </a:lnTo>
                  <a:lnTo>
                    <a:pt x="20554" y="15459"/>
                  </a:lnTo>
                  <a:lnTo>
                    <a:pt x="20763" y="15005"/>
                  </a:lnTo>
                  <a:lnTo>
                    <a:pt x="20937" y="14516"/>
                  </a:lnTo>
                  <a:lnTo>
                    <a:pt x="21113" y="13993"/>
                  </a:lnTo>
                  <a:lnTo>
                    <a:pt x="21287" y="13505"/>
                  </a:lnTo>
                  <a:lnTo>
                    <a:pt x="21391" y="12980"/>
                  </a:lnTo>
                  <a:lnTo>
                    <a:pt x="21496" y="12423"/>
                  </a:lnTo>
                  <a:lnTo>
                    <a:pt x="21566" y="11899"/>
                  </a:lnTo>
                  <a:lnTo>
                    <a:pt x="21600" y="11342"/>
                  </a:lnTo>
                  <a:lnTo>
                    <a:pt x="21600" y="10783"/>
                  </a:lnTo>
                  <a:lnTo>
                    <a:pt x="21566" y="9910"/>
                  </a:lnTo>
                  <a:lnTo>
                    <a:pt x="21461" y="9038"/>
                  </a:lnTo>
                  <a:lnTo>
                    <a:pt x="21287" y="8201"/>
                  </a:lnTo>
                  <a:lnTo>
                    <a:pt x="21043" y="7398"/>
                  </a:lnTo>
                  <a:lnTo>
                    <a:pt x="20763" y="6595"/>
                  </a:lnTo>
                  <a:lnTo>
                    <a:pt x="20414" y="5828"/>
                  </a:lnTo>
                  <a:lnTo>
                    <a:pt x="19995" y="5129"/>
                  </a:lnTo>
                  <a:lnTo>
                    <a:pt x="19507" y="4432"/>
                  </a:lnTo>
                  <a:lnTo>
                    <a:pt x="19228" y="4362"/>
                  </a:lnTo>
                  <a:lnTo>
                    <a:pt x="17378" y="6211"/>
                  </a:lnTo>
                  <a:lnTo>
                    <a:pt x="17692" y="6699"/>
                  </a:lnTo>
                  <a:lnTo>
                    <a:pt x="17971" y="7224"/>
                  </a:lnTo>
                  <a:lnTo>
                    <a:pt x="18215" y="7781"/>
                  </a:lnTo>
                  <a:lnTo>
                    <a:pt x="18425" y="8340"/>
                  </a:lnTo>
                  <a:lnTo>
                    <a:pt x="18599" y="8933"/>
                  </a:lnTo>
                  <a:lnTo>
                    <a:pt x="18704" y="9527"/>
                  </a:lnTo>
                  <a:lnTo>
                    <a:pt x="18809" y="10154"/>
                  </a:lnTo>
                  <a:lnTo>
                    <a:pt x="18809" y="10783"/>
                  </a:lnTo>
                  <a:lnTo>
                    <a:pt x="18774" y="11620"/>
                  </a:lnTo>
                  <a:lnTo>
                    <a:pt x="18669" y="12423"/>
                  </a:lnTo>
                  <a:lnTo>
                    <a:pt x="18459" y="13156"/>
                  </a:lnTo>
                  <a:lnTo>
                    <a:pt x="18181" y="13923"/>
                  </a:lnTo>
                  <a:lnTo>
                    <a:pt x="17866" y="14621"/>
                  </a:lnTo>
                  <a:lnTo>
                    <a:pt x="17448" y="15249"/>
                  </a:lnTo>
                  <a:lnTo>
                    <a:pt x="16995" y="15878"/>
                  </a:lnTo>
                  <a:lnTo>
                    <a:pt x="16470" y="16435"/>
                  </a:lnTo>
                  <a:lnTo>
                    <a:pt x="15913" y="16959"/>
                  </a:lnTo>
                  <a:lnTo>
                    <a:pt x="15284" y="17412"/>
                  </a:lnTo>
                  <a:lnTo>
                    <a:pt x="14621" y="17831"/>
                  </a:lnTo>
                  <a:lnTo>
                    <a:pt x="13923" y="18181"/>
                  </a:lnTo>
                  <a:lnTo>
                    <a:pt x="13191" y="18424"/>
                  </a:lnTo>
                  <a:lnTo>
                    <a:pt x="12422" y="18634"/>
                  </a:lnTo>
                  <a:lnTo>
                    <a:pt x="11619" y="18774"/>
                  </a:lnTo>
                  <a:lnTo>
                    <a:pt x="10818" y="18808"/>
                  </a:lnTo>
                  <a:lnTo>
                    <a:pt x="9981" y="18774"/>
                  </a:lnTo>
                  <a:lnTo>
                    <a:pt x="9212" y="18634"/>
                  </a:lnTo>
                  <a:lnTo>
                    <a:pt x="8445" y="18424"/>
                  </a:lnTo>
                  <a:lnTo>
                    <a:pt x="7712" y="18181"/>
                  </a:lnTo>
                  <a:lnTo>
                    <a:pt x="7014" y="17831"/>
                  </a:lnTo>
                  <a:lnTo>
                    <a:pt x="6351" y="17412"/>
                  </a:lnTo>
                  <a:lnTo>
                    <a:pt x="5723" y="16959"/>
                  </a:lnTo>
                  <a:lnTo>
                    <a:pt x="5164" y="16435"/>
                  </a:lnTo>
                  <a:lnTo>
                    <a:pt x="4641" y="15878"/>
                  </a:lnTo>
                  <a:lnTo>
                    <a:pt x="4187" y="15249"/>
                  </a:lnTo>
                  <a:lnTo>
                    <a:pt x="3768" y="14621"/>
                  </a:lnTo>
                  <a:lnTo>
                    <a:pt x="3454" y="13923"/>
                  </a:lnTo>
                  <a:lnTo>
                    <a:pt x="3175" y="13156"/>
                  </a:lnTo>
                  <a:lnTo>
                    <a:pt x="2966" y="12423"/>
                  </a:lnTo>
                  <a:lnTo>
                    <a:pt x="2861" y="11620"/>
                  </a:lnTo>
                  <a:lnTo>
                    <a:pt x="2791" y="10783"/>
                  </a:lnTo>
                  <a:lnTo>
                    <a:pt x="2861" y="9980"/>
                  </a:lnTo>
                  <a:lnTo>
                    <a:pt x="2966" y="9177"/>
                  </a:lnTo>
                  <a:lnTo>
                    <a:pt x="3175" y="8410"/>
                  </a:lnTo>
                  <a:lnTo>
                    <a:pt x="3454" y="7677"/>
                  </a:lnTo>
                  <a:lnTo>
                    <a:pt x="3768" y="6979"/>
                  </a:lnTo>
                  <a:lnTo>
                    <a:pt x="4187" y="6317"/>
                  </a:lnTo>
                  <a:lnTo>
                    <a:pt x="4641" y="5722"/>
                  </a:lnTo>
                  <a:lnTo>
                    <a:pt x="5164" y="5129"/>
                  </a:lnTo>
                  <a:lnTo>
                    <a:pt x="5723" y="4606"/>
                  </a:lnTo>
                  <a:lnTo>
                    <a:pt x="6351" y="4152"/>
                  </a:lnTo>
                  <a:lnTo>
                    <a:pt x="7014" y="3769"/>
                  </a:lnTo>
                  <a:lnTo>
                    <a:pt x="7712" y="3420"/>
                  </a:lnTo>
                  <a:lnTo>
                    <a:pt x="8445" y="3140"/>
                  </a:lnTo>
                  <a:lnTo>
                    <a:pt x="9212" y="2966"/>
                  </a:lnTo>
                  <a:lnTo>
                    <a:pt x="9981" y="2826"/>
                  </a:lnTo>
                  <a:lnTo>
                    <a:pt x="10818" y="2792"/>
                  </a:lnTo>
                  <a:lnTo>
                    <a:pt x="11445" y="2826"/>
                  </a:lnTo>
                  <a:lnTo>
                    <a:pt x="12074" y="2896"/>
                  </a:lnTo>
                  <a:lnTo>
                    <a:pt x="12667" y="3000"/>
                  </a:lnTo>
                  <a:lnTo>
                    <a:pt x="13260" y="3176"/>
                  </a:lnTo>
                  <a:lnTo>
                    <a:pt x="13818" y="3385"/>
                  </a:lnTo>
                  <a:lnTo>
                    <a:pt x="14377" y="3629"/>
                  </a:lnTo>
                  <a:lnTo>
                    <a:pt x="14900" y="3908"/>
                  </a:lnTo>
                  <a:lnTo>
                    <a:pt x="15389" y="4222"/>
                  </a:lnTo>
                  <a:lnTo>
                    <a:pt x="17063" y="2582"/>
                  </a:lnTo>
                  <a:lnTo>
                    <a:pt x="16925" y="1919"/>
                  </a:lnTo>
                  <a:lnTo>
                    <a:pt x="16262" y="1466"/>
                  </a:lnTo>
                  <a:lnTo>
                    <a:pt x="15563" y="1117"/>
                  </a:lnTo>
                  <a:lnTo>
                    <a:pt x="14830" y="767"/>
                  </a:lnTo>
                  <a:lnTo>
                    <a:pt x="14063" y="489"/>
                  </a:lnTo>
                  <a:lnTo>
                    <a:pt x="13295" y="279"/>
                  </a:lnTo>
                  <a:lnTo>
                    <a:pt x="12492" y="140"/>
                  </a:lnTo>
                  <a:lnTo>
                    <a:pt x="11655" y="36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5" name="Google Shape;78;p13"/>
            <p:cNvSpPr/>
            <p:nvPr/>
          </p:nvSpPr>
          <p:spPr>
            <a:xfrm>
              <a:off x="137307" y="214519"/>
              <a:ext cx="256592" cy="25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lnTo>
                    <a:pt x="9752" y="71"/>
                  </a:lnTo>
                  <a:lnTo>
                    <a:pt x="8669" y="216"/>
                  </a:lnTo>
                  <a:lnTo>
                    <a:pt x="7586" y="432"/>
                  </a:lnTo>
                  <a:lnTo>
                    <a:pt x="6646" y="867"/>
                  </a:lnTo>
                  <a:lnTo>
                    <a:pt x="5708" y="1299"/>
                  </a:lnTo>
                  <a:lnTo>
                    <a:pt x="4768" y="1804"/>
                  </a:lnTo>
                  <a:lnTo>
                    <a:pt x="3975" y="2455"/>
                  </a:lnTo>
                  <a:lnTo>
                    <a:pt x="3180" y="3177"/>
                  </a:lnTo>
                  <a:lnTo>
                    <a:pt x="2458" y="3902"/>
                  </a:lnTo>
                  <a:lnTo>
                    <a:pt x="1878" y="4768"/>
                  </a:lnTo>
                  <a:lnTo>
                    <a:pt x="1301" y="5635"/>
                  </a:lnTo>
                  <a:lnTo>
                    <a:pt x="867" y="6573"/>
                  </a:lnTo>
                  <a:lnTo>
                    <a:pt x="506" y="7585"/>
                  </a:lnTo>
                  <a:lnTo>
                    <a:pt x="219" y="8596"/>
                  </a:lnTo>
                  <a:lnTo>
                    <a:pt x="74" y="9679"/>
                  </a:lnTo>
                  <a:lnTo>
                    <a:pt x="0" y="10765"/>
                  </a:lnTo>
                  <a:lnTo>
                    <a:pt x="74" y="11921"/>
                  </a:lnTo>
                  <a:lnTo>
                    <a:pt x="219" y="12933"/>
                  </a:lnTo>
                  <a:lnTo>
                    <a:pt x="506" y="14015"/>
                  </a:lnTo>
                  <a:lnTo>
                    <a:pt x="867" y="15027"/>
                  </a:lnTo>
                  <a:lnTo>
                    <a:pt x="1301" y="15965"/>
                  </a:lnTo>
                  <a:lnTo>
                    <a:pt x="1878" y="16832"/>
                  </a:lnTo>
                  <a:lnTo>
                    <a:pt x="2458" y="17627"/>
                  </a:lnTo>
                  <a:lnTo>
                    <a:pt x="3180" y="18423"/>
                  </a:lnTo>
                  <a:lnTo>
                    <a:pt x="3975" y="19145"/>
                  </a:lnTo>
                  <a:lnTo>
                    <a:pt x="4768" y="19722"/>
                  </a:lnTo>
                  <a:lnTo>
                    <a:pt x="5708" y="20301"/>
                  </a:lnTo>
                  <a:lnTo>
                    <a:pt x="6646" y="20733"/>
                  </a:lnTo>
                  <a:lnTo>
                    <a:pt x="7586" y="21094"/>
                  </a:lnTo>
                  <a:lnTo>
                    <a:pt x="8669" y="21384"/>
                  </a:lnTo>
                  <a:lnTo>
                    <a:pt x="9752" y="21529"/>
                  </a:lnTo>
                  <a:lnTo>
                    <a:pt x="10837" y="21600"/>
                  </a:lnTo>
                  <a:lnTo>
                    <a:pt x="11919" y="21529"/>
                  </a:lnTo>
                  <a:lnTo>
                    <a:pt x="13002" y="21384"/>
                  </a:lnTo>
                  <a:lnTo>
                    <a:pt x="14014" y="21094"/>
                  </a:lnTo>
                  <a:lnTo>
                    <a:pt x="15025" y="20733"/>
                  </a:lnTo>
                  <a:lnTo>
                    <a:pt x="15966" y="20301"/>
                  </a:lnTo>
                  <a:lnTo>
                    <a:pt x="16832" y="19722"/>
                  </a:lnTo>
                  <a:lnTo>
                    <a:pt x="17699" y="19145"/>
                  </a:lnTo>
                  <a:lnTo>
                    <a:pt x="18494" y="18423"/>
                  </a:lnTo>
                  <a:lnTo>
                    <a:pt x="19142" y="17627"/>
                  </a:lnTo>
                  <a:lnTo>
                    <a:pt x="19793" y="16832"/>
                  </a:lnTo>
                  <a:lnTo>
                    <a:pt x="20299" y="15965"/>
                  </a:lnTo>
                  <a:lnTo>
                    <a:pt x="20804" y="15027"/>
                  </a:lnTo>
                  <a:lnTo>
                    <a:pt x="21165" y="14015"/>
                  </a:lnTo>
                  <a:lnTo>
                    <a:pt x="21384" y="12933"/>
                  </a:lnTo>
                  <a:lnTo>
                    <a:pt x="21600" y="11921"/>
                  </a:lnTo>
                  <a:lnTo>
                    <a:pt x="21600" y="10043"/>
                  </a:lnTo>
                  <a:lnTo>
                    <a:pt x="21526" y="9392"/>
                  </a:lnTo>
                  <a:lnTo>
                    <a:pt x="21455" y="8670"/>
                  </a:lnTo>
                  <a:lnTo>
                    <a:pt x="21239" y="8019"/>
                  </a:lnTo>
                  <a:lnTo>
                    <a:pt x="21094" y="7369"/>
                  </a:lnTo>
                  <a:lnTo>
                    <a:pt x="20804" y="6718"/>
                  </a:lnTo>
                  <a:lnTo>
                    <a:pt x="20228" y="5490"/>
                  </a:lnTo>
                  <a:lnTo>
                    <a:pt x="15750" y="9898"/>
                  </a:lnTo>
                  <a:lnTo>
                    <a:pt x="15821" y="10765"/>
                  </a:lnTo>
                  <a:lnTo>
                    <a:pt x="15821" y="11270"/>
                  </a:lnTo>
                  <a:lnTo>
                    <a:pt x="15750" y="11776"/>
                  </a:lnTo>
                  <a:lnTo>
                    <a:pt x="15605" y="12282"/>
                  </a:lnTo>
                  <a:lnTo>
                    <a:pt x="15460" y="12714"/>
                  </a:lnTo>
                  <a:lnTo>
                    <a:pt x="15244" y="13149"/>
                  </a:lnTo>
                  <a:lnTo>
                    <a:pt x="15025" y="13581"/>
                  </a:lnTo>
                  <a:lnTo>
                    <a:pt x="14738" y="14015"/>
                  </a:lnTo>
                  <a:lnTo>
                    <a:pt x="14374" y="14376"/>
                  </a:lnTo>
                  <a:lnTo>
                    <a:pt x="14014" y="14666"/>
                  </a:lnTo>
                  <a:lnTo>
                    <a:pt x="13653" y="14953"/>
                  </a:lnTo>
                  <a:lnTo>
                    <a:pt x="13221" y="15243"/>
                  </a:lnTo>
                  <a:lnTo>
                    <a:pt x="12786" y="15388"/>
                  </a:lnTo>
                  <a:lnTo>
                    <a:pt x="12354" y="15604"/>
                  </a:lnTo>
                  <a:lnTo>
                    <a:pt x="11849" y="15678"/>
                  </a:lnTo>
                  <a:lnTo>
                    <a:pt x="11343" y="15820"/>
                  </a:lnTo>
                  <a:lnTo>
                    <a:pt x="10331" y="15820"/>
                  </a:lnTo>
                  <a:lnTo>
                    <a:pt x="9825" y="15678"/>
                  </a:lnTo>
                  <a:lnTo>
                    <a:pt x="9320" y="15604"/>
                  </a:lnTo>
                  <a:lnTo>
                    <a:pt x="8885" y="15388"/>
                  </a:lnTo>
                  <a:lnTo>
                    <a:pt x="8453" y="15243"/>
                  </a:lnTo>
                  <a:lnTo>
                    <a:pt x="8018" y="14953"/>
                  </a:lnTo>
                  <a:lnTo>
                    <a:pt x="7657" y="14666"/>
                  </a:lnTo>
                  <a:lnTo>
                    <a:pt x="7297" y="14376"/>
                  </a:lnTo>
                  <a:lnTo>
                    <a:pt x="6936" y="14015"/>
                  </a:lnTo>
                  <a:lnTo>
                    <a:pt x="6646" y="13581"/>
                  </a:lnTo>
                  <a:lnTo>
                    <a:pt x="6430" y="13149"/>
                  </a:lnTo>
                  <a:lnTo>
                    <a:pt x="6214" y="12714"/>
                  </a:lnTo>
                  <a:lnTo>
                    <a:pt x="5995" y="12282"/>
                  </a:lnTo>
                  <a:lnTo>
                    <a:pt x="5853" y="11270"/>
                  </a:lnTo>
                  <a:lnTo>
                    <a:pt x="5779" y="10765"/>
                  </a:lnTo>
                  <a:lnTo>
                    <a:pt x="5853" y="10259"/>
                  </a:lnTo>
                  <a:lnTo>
                    <a:pt x="5924" y="9753"/>
                  </a:lnTo>
                  <a:lnTo>
                    <a:pt x="5995" y="9318"/>
                  </a:lnTo>
                  <a:lnTo>
                    <a:pt x="6214" y="8812"/>
                  </a:lnTo>
                  <a:lnTo>
                    <a:pt x="6430" y="8380"/>
                  </a:lnTo>
                  <a:lnTo>
                    <a:pt x="6646" y="7945"/>
                  </a:lnTo>
                  <a:lnTo>
                    <a:pt x="6936" y="7585"/>
                  </a:lnTo>
                  <a:lnTo>
                    <a:pt x="7297" y="7224"/>
                  </a:lnTo>
                  <a:lnTo>
                    <a:pt x="7657" y="6934"/>
                  </a:lnTo>
                  <a:lnTo>
                    <a:pt x="8018" y="6647"/>
                  </a:lnTo>
                  <a:lnTo>
                    <a:pt x="8453" y="6357"/>
                  </a:lnTo>
                  <a:lnTo>
                    <a:pt x="8885" y="6141"/>
                  </a:lnTo>
                  <a:lnTo>
                    <a:pt x="9320" y="5996"/>
                  </a:lnTo>
                  <a:lnTo>
                    <a:pt x="9825" y="5851"/>
                  </a:lnTo>
                  <a:lnTo>
                    <a:pt x="10331" y="5780"/>
                  </a:lnTo>
                  <a:lnTo>
                    <a:pt x="10837" y="5780"/>
                  </a:lnTo>
                  <a:lnTo>
                    <a:pt x="11704" y="5851"/>
                  </a:lnTo>
                  <a:lnTo>
                    <a:pt x="16111" y="1373"/>
                  </a:lnTo>
                  <a:lnTo>
                    <a:pt x="14954" y="793"/>
                  </a:lnTo>
                  <a:lnTo>
                    <a:pt x="13653" y="361"/>
                  </a:lnTo>
                  <a:lnTo>
                    <a:pt x="12931" y="216"/>
                  </a:lnTo>
                  <a:lnTo>
                    <a:pt x="12280" y="71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6" name="Google Shape;79;p13"/>
            <p:cNvSpPr/>
            <p:nvPr/>
          </p:nvSpPr>
          <p:spPr>
            <a:xfrm>
              <a:off x="14616" y="542270"/>
              <a:ext cx="105546" cy="9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4" y="0"/>
                  </a:moveTo>
                  <a:lnTo>
                    <a:pt x="2107" y="8943"/>
                  </a:lnTo>
                  <a:lnTo>
                    <a:pt x="1230" y="10057"/>
                  </a:lnTo>
                  <a:lnTo>
                    <a:pt x="525" y="11360"/>
                  </a:lnTo>
                  <a:lnTo>
                    <a:pt x="173" y="12664"/>
                  </a:lnTo>
                  <a:lnTo>
                    <a:pt x="0" y="14159"/>
                  </a:lnTo>
                  <a:lnTo>
                    <a:pt x="173" y="15645"/>
                  </a:lnTo>
                  <a:lnTo>
                    <a:pt x="525" y="16949"/>
                  </a:lnTo>
                  <a:lnTo>
                    <a:pt x="1230" y="18253"/>
                  </a:lnTo>
                  <a:lnTo>
                    <a:pt x="2107" y="19366"/>
                  </a:lnTo>
                  <a:lnTo>
                    <a:pt x="3157" y="20304"/>
                  </a:lnTo>
                  <a:lnTo>
                    <a:pt x="4386" y="21043"/>
                  </a:lnTo>
                  <a:lnTo>
                    <a:pt x="5795" y="21417"/>
                  </a:lnTo>
                  <a:lnTo>
                    <a:pt x="7025" y="21600"/>
                  </a:lnTo>
                  <a:lnTo>
                    <a:pt x="8427" y="21417"/>
                  </a:lnTo>
                  <a:lnTo>
                    <a:pt x="9657" y="21043"/>
                  </a:lnTo>
                  <a:lnTo>
                    <a:pt x="10886" y="20304"/>
                  </a:lnTo>
                  <a:lnTo>
                    <a:pt x="12116" y="19366"/>
                  </a:lnTo>
                  <a:lnTo>
                    <a:pt x="20543" y="10430"/>
                  </a:lnTo>
                  <a:lnTo>
                    <a:pt x="21600" y="9126"/>
                  </a:lnTo>
                  <a:lnTo>
                    <a:pt x="18616" y="7075"/>
                  </a:lnTo>
                  <a:lnTo>
                    <a:pt x="12993" y="2608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" name="Google Shape;80;p13"/>
            <p:cNvSpPr/>
            <p:nvPr/>
          </p:nvSpPr>
          <p:spPr>
            <a:xfrm>
              <a:off x="411922" y="542270"/>
              <a:ext cx="104669" cy="9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52" y="0"/>
                  </a:moveTo>
                  <a:lnTo>
                    <a:pt x="8498" y="2608"/>
                  </a:lnTo>
                  <a:lnTo>
                    <a:pt x="5844" y="4842"/>
                  </a:lnTo>
                  <a:lnTo>
                    <a:pt x="3009" y="7075"/>
                  </a:lnTo>
                  <a:lnTo>
                    <a:pt x="0" y="9126"/>
                  </a:lnTo>
                  <a:lnTo>
                    <a:pt x="885" y="10430"/>
                  </a:lnTo>
                  <a:lnTo>
                    <a:pt x="9556" y="19366"/>
                  </a:lnTo>
                  <a:lnTo>
                    <a:pt x="10622" y="20304"/>
                  </a:lnTo>
                  <a:lnTo>
                    <a:pt x="11862" y="21043"/>
                  </a:lnTo>
                  <a:lnTo>
                    <a:pt x="13276" y="21417"/>
                  </a:lnTo>
                  <a:lnTo>
                    <a:pt x="14516" y="21600"/>
                  </a:lnTo>
                  <a:lnTo>
                    <a:pt x="15937" y="21417"/>
                  </a:lnTo>
                  <a:lnTo>
                    <a:pt x="17177" y="21043"/>
                  </a:lnTo>
                  <a:lnTo>
                    <a:pt x="18417" y="20304"/>
                  </a:lnTo>
                  <a:lnTo>
                    <a:pt x="19657" y="19366"/>
                  </a:lnTo>
                  <a:lnTo>
                    <a:pt x="20541" y="18253"/>
                  </a:lnTo>
                  <a:lnTo>
                    <a:pt x="21245" y="16949"/>
                  </a:lnTo>
                  <a:lnTo>
                    <a:pt x="21600" y="15645"/>
                  </a:lnTo>
                  <a:lnTo>
                    <a:pt x="21600" y="12664"/>
                  </a:lnTo>
                  <a:lnTo>
                    <a:pt x="21245" y="11360"/>
                  </a:lnTo>
                  <a:lnTo>
                    <a:pt x="20541" y="10057"/>
                  </a:lnTo>
                  <a:lnTo>
                    <a:pt x="19657" y="894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8" name="Google Shape;81;p13"/>
            <p:cNvSpPr/>
            <p:nvPr/>
          </p:nvSpPr>
          <p:spPr>
            <a:xfrm>
              <a:off x="248861" y="-1"/>
              <a:ext cx="353565" cy="35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81" y="0"/>
                  </a:moveTo>
                  <a:lnTo>
                    <a:pt x="15571" y="51"/>
                  </a:lnTo>
                  <a:lnTo>
                    <a:pt x="15414" y="154"/>
                  </a:lnTo>
                  <a:lnTo>
                    <a:pt x="15203" y="310"/>
                  </a:lnTo>
                  <a:lnTo>
                    <a:pt x="11692" y="3711"/>
                  </a:lnTo>
                  <a:lnTo>
                    <a:pt x="11533" y="3918"/>
                  </a:lnTo>
                  <a:lnTo>
                    <a:pt x="11376" y="4175"/>
                  </a:lnTo>
                  <a:lnTo>
                    <a:pt x="11220" y="4485"/>
                  </a:lnTo>
                  <a:lnTo>
                    <a:pt x="11114" y="4743"/>
                  </a:lnTo>
                  <a:lnTo>
                    <a:pt x="11063" y="5051"/>
                  </a:lnTo>
                  <a:lnTo>
                    <a:pt x="11009" y="5361"/>
                  </a:lnTo>
                  <a:lnTo>
                    <a:pt x="11009" y="5929"/>
                  </a:lnTo>
                  <a:lnTo>
                    <a:pt x="11482" y="8403"/>
                  </a:lnTo>
                  <a:lnTo>
                    <a:pt x="11587" y="8764"/>
                  </a:lnTo>
                  <a:lnTo>
                    <a:pt x="159" y="20002"/>
                  </a:lnTo>
                  <a:lnTo>
                    <a:pt x="54" y="20209"/>
                  </a:lnTo>
                  <a:lnTo>
                    <a:pt x="0" y="20416"/>
                  </a:lnTo>
                  <a:lnTo>
                    <a:pt x="0" y="20777"/>
                  </a:lnTo>
                  <a:lnTo>
                    <a:pt x="54" y="20982"/>
                  </a:lnTo>
                  <a:lnTo>
                    <a:pt x="159" y="21136"/>
                  </a:lnTo>
                  <a:lnTo>
                    <a:pt x="316" y="21292"/>
                  </a:lnTo>
                  <a:lnTo>
                    <a:pt x="472" y="21446"/>
                  </a:lnTo>
                  <a:lnTo>
                    <a:pt x="629" y="21549"/>
                  </a:lnTo>
                  <a:lnTo>
                    <a:pt x="839" y="21600"/>
                  </a:lnTo>
                  <a:lnTo>
                    <a:pt x="1258" y="21600"/>
                  </a:lnTo>
                  <a:lnTo>
                    <a:pt x="1417" y="21549"/>
                  </a:lnTo>
                  <a:lnTo>
                    <a:pt x="1625" y="21446"/>
                  </a:lnTo>
                  <a:lnTo>
                    <a:pt x="1784" y="21292"/>
                  </a:lnTo>
                  <a:lnTo>
                    <a:pt x="13317" y="10001"/>
                  </a:lnTo>
                  <a:lnTo>
                    <a:pt x="15571" y="10362"/>
                  </a:lnTo>
                  <a:lnTo>
                    <a:pt x="15832" y="10413"/>
                  </a:lnTo>
                  <a:lnTo>
                    <a:pt x="16148" y="10413"/>
                  </a:lnTo>
                  <a:lnTo>
                    <a:pt x="16410" y="10362"/>
                  </a:lnTo>
                  <a:lnTo>
                    <a:pt x="16723" y="10259"/>
                  </a:lnTo>
                  <a:lnTo>
                    <a:pt x="17039" y="10155"/>
                  </a:lnTo>
                  <a:lnTo>
                    <a:pt x="17301" y="10054"/>
                  </a:lnTo>
                  <a:lnTo>
                    <a:pt x="17562" y="9898"/>
                  </a:lnTo>
                  <a:lnTo>
                    <a:pt x="17773" y="9693"/>
                  </a:lnTo>
                  <a:lnTo>
                    <a:pt x="21284" y="6237"/>
                  </a:lnTo>
                  <a:lnTo>
                    <a:pt x="21441" y="6083"/>
                  </a:lnTo>
                  <a:lnTo>
                    <a:pt x="21546" y="5877"/>
                  </a:lnTo>
                  <a:lnTo>
                    <a:pt x="21600" y="5722"/>
                  </a:lnTo>
                  <a:lnTo>
                    <a:pt x="21546" y="5516"/>
                  </a:lnTo>
                  <a:lnTo>
                    <a:pt x="21495" y="5412"/>
                  </a:lnTo>
                  <a:lnTo>
                    <a:pt x="21336" y="5258"/>
                  </a:lnTo>
                  <a:lnTo>
                    <a:pt x="21128" y="5155"/>
                  </a:lnTo>
                  <a:lnTo>
                    <a:pt x="20917" y="5104"/>
                  </a:lnTo>
                  <a:lnTo>
                    <a:pt x="18664" y="4692"/>
                  </a:lnTo>
                  <a:lnTo>
                    <a:pt x="20866" y="2527"/>
                  </a:lnTo>
                  <a:lnTo>
                    <a:pt x="21023" y="2370"/>
                  </a:lnTo>
                  <a:lnTo>
                    <a:pt x="21128" y="2166"/>
                  </a:lnTo>
                  <a:lnTo>
                    <a:pt x="21179" y="2012"/>
                  </a:lnTo>
                  <a:lnTo>
                    <a:pt x="21179" y="1598"/>
                  </a:lnTo>
                  <a:lnTo>
                    <a:pt x="21128" y="1391"/>
                  </a:lnTo>
                  <a:lnTo>
                    <a:pt x="21023" y="1237"/>
                  </a:lnTo>
                  <a:lnTo>
                    <a:pt x="20866" y="1083"/>
                  </a:lnTo>
                  <a:lnTo>
                    <a:pt x="20707" y="929"/>
                  </a:lnTo>
                  <a:lnTo>
                    <a:pt x="20550" y="825"/>
                  </a:lnTo>
                  <a:lnTo>
                    <a:pt x="20340" y="773"/>
                  </a:lnTo>
                  <a:lnTo>
                    <a:pt x="19921" y="773"/>
                  </a:lnTo>
                  <a:lnTo>
                    <a:pt x="19765" y="825"/>
                  </a:lnTo>
                  <a:lnTo>
                    <a:pt x="19554" y="929"/>
                  </a:lnTo>
                  <a:lnTo>
                    <a:pt x="16934" y="3506"/>
                  </a:lnTo>
                  <a:lnTo>
                    <a:pt x="16828" y="3145"/>
                  </a:lnTo>
                  <a:lnTo>
                    <a:pt x="16356" y="671"/>
                  </a:lnTo>
                  <a:lnTo>
                    <a:pt x="16305" y="412"/>
                  </a:lnTo>
                  <a:lnTo>
                    <a:pt x="16199" y="207"/>
                  </a:lnTo>
                  <a:lnTo>
                    <a:pt x="16094" y="103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0" name="Google Shape;82;p13" descr="Google Shape;82;p13"/>
          <p:cNvPicPr>
            <a:picLocks noChangeAspect="1"/>
          </p:cNvPicPr>
          <p:nvPr/>
        </p:nvPicPr>
        <p:blipFill>
          <a:blip r:embed="rId2">
            <a:extLst/>
          </a:blip>
          <a:srcRect l="11175" t="31411" r="13772" b="23377"/>
          <a:stretch>
            <a:fillRect/>
          </a:stretch>
        </p:blipFill>
        <p:spPr>
          <a:xfrm>
            <a:off x="498756" y="1728822"/>
            <a:ext cx="4000476" cy="15060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3;p13"/>
          <p:cNvSpPr txBox="1"/>
          <p:nvPr/>
        </p:nvSpPr>
        <p:spPr>
          <a:xfrm>
            <a:off x="525118" y="3119804"/>
            <a:ext cx="5072402" cy="1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just" defTabSz="850391">
              <a:defRPr sz="1116">
                <a:solidFill>
                  <a:srgbClr val="434343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Our System</a:t>
            </a:r>
            <a:r>
              <a:rPr>
                <a:latin typeface="Raleway SemiBold"/>
                <a:ea typeface="Raleway SemiBold"/>
                <a:cs typeface="Raleway SemiBold"/>
                <a:sym typeface="Raleway SemiBold"/>
              </a:rPr>
              <a:t> will identify the registration number from the number plate with the one registered and stored in the database.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just" defTabSz="850391">
              <a:defRPr sz="5394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sz="1116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just" defTabSz="850391">
              <a:defRPr sz="1116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Accordingly it will </a:t>
            </a: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authenticate</a:t>
            </a:r>
            <a:r>
              <a:t> the vehicle, </a:t>
            </a: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sending a notification</a:t>
            </a:r>
            <a:r>
              <a:t> </a:t>
            </a:r>
          </a:p>
          <a:p>
            <a:pPr algn="just" defTabSz="850391">
              <a:defRPr sz="1116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to the appropriate user that car has arrived/left the society. </a:t>
            </a:r>
          </a:p>
          <a:p>
            <a:pPr algn="just" defTabSz="850391">
              <a:defRPr sz="5394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endParaRPr sz="1116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algn="just" defTabSz="850391">
              <a:defRPr sz="1116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The user may approve/deny the entry/exit of the vehicle. </a:t>
            </a:r>
          </a:p>
          <a:p>
            <a:pPr algn="just" defTabSz="850391">
              <a:defRPr sz="1116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Similarly, the user can permit vehicles of guest arriving/departing.</a:t>
            </a:r>
          </a:p>
        </p:txBody>
      </p:sp>
      <p:pic>
        <p:nvPicPr>
          <p:cNvPr id="122" name="Google Shape;84;p13" descr="Google Shape;8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1149" y="1581899"/>
            <a:ext cx="3895425" cy="324585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oogle Shape;85;p13"/>
          <p:cNvSpPr txBox="1"/>
          <p:nvPr/>
        </p:nvSpPr>
        <p:spPr>
          <a:xfrm>
            <a:off x="4342143" y="2169372"/>
            <a:ext cx="2109901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100">
                <a:solidFill>
                  <a:srgbClr val="3C78D8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Information Extracted</a:t>
            </a:r>
          </a:p>
          <a:p>
            <a:pPr marL="237742" indent="-170432">
              <a:buClr>
                <a:srgbClr val="434343"/>
              </a:buClr>
              <a:buSzPts val="1100"/>
              <a:buFont typeface="Raleway SemiBold"/>
              <a:buChar char="●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Number Plate</a:t>
            </a:r>
          </a:p>
          <a:p>
            <a:pPr marL="237742" indent="-170432">
              <a:buClr>
                <a:srgbClr val="434343"/>
              </a:buClr>
              <a:buSzPts val="1100"/>
              <a:buFont typeface="Raleway SemiBold"/>
              <a:buChar char="●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Color </a:t>
            </a:r>
          </a:p>
          <a:p>
            <a:pPr marL="237742" indent="-170432">
              <a:buClr>
                <a:srgbClr val="434343"/>
              </a:buClr>
              <a:buSzPts val="1100"/>
              <a:buFont typeface="Raleway SemiBold"/>
              <a:buChar char="●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Company of Car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0;p14"/>
          <p:cNvSpPr txBox="1"/>
          <p:nvPr>
            <p:ph type="title"/>
          </p:nvPr>
        </p:nvSpPr>
        <p:spPr>
          <a:xfrm>
            <a:off x="541000" y="2815638"/>
            <a:ext cx="2587501" cy="55320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Technology </a:t>
            </a:r>
            <a:r>
              <a:rPr>
                <a:solidFill>
                  <a:srgbClr val="FFB600"/>
                </a:solidFill>
              </a:rPr>
              <a:t>Stack</a:t>
            </a:r>
          </a:p>
        </p:txBody>
      </p:sp>
      <p:sp>
        <p:nvSpPr>
          <p:cNvPr id="126" name="Google Shape;91;p14"/>
          <p:cNvSpPr txBox="1"/>
          <p:nvPr>
            <p:ph type="sldNum" sz="quarter" idx="2"/>
          </p:nvPr>
        </p:nvSpPr>
        <p:spPr>
          <a:xfrm>
            <a:off x="8730412" y="4680225"/>
            <a:ext cx="287677" cy="373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Google Shape;92;p14" descr="Google Shape;9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711" y="3342819"/>
            <a:ext cx="732692" cy="907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Google Shape;93;p14" descr="Google Shape;9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3329" y="3251403"/>
            <a:ext cx="1424621" cy="1068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Google Shape;94;p14" descr="Google Shape;94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1350" y="3428667"/>
            <a:ext cx="634126" cy="781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95;p14" descr="Google Shape;95;p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44276" y="3299790"/>
            <a:ext cx="1067622" cy="907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96;p14" descr="Google Shape;96;p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23428" y="2987920"/>
            <a:ext cx="2434461" cy="1369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97;p14" descr="Google Shape;97;p14"/>
          <p:cNvPicPr>
            <a:picLocks noChangeAspect="1"/>
          </p:cNvPicPr>
          <p:nvPr/>
        </p:nvPicPr>
        <p:blipFill>
          <a:blip r:embed="rId7">
            <a:extLst/>
          </a:blip>
          <a:srcRect l="30881" t="0" r="0" b="0"/>
          <a:stretch>
            <a:fillRect/>
          </a:stretch>
        </p:blipFill>
        <p:spPr>
          <a:xfrm>
            <a:off x="5329556" y="3251393"/>
            <a:ext cx="1266475" cy="9727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oogle Shape;98;p14"/>
          <p:cNvGrpSpPr/>
          <p:nvPr/>
        </p:nvGrpSpPr>
        <p:grpSpPr>
          <a:xfrm>
            <a:off x="8054837" y="308798"/>
            <a:ext cx="796132" cy="763720"/>
            <a:chOff x="0" y="0"/>
            <a:chExt cx="796131" cy="763718"/>
          </a:xfrm>
        </p:grpSpPr>
        <p:sp>
          <p:nvSpPr>
            <p:cNvPr id="133" name="Google Shape;99;p14"/>
            <p:cNvSpPr/>
            <p:nvPr/>
          </p:nvSpPr>
          <p:spPr>
            <a:xfrm>
              <a:off x="492613" y="-1"/>
              <a:ext cx="237771" cy="26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47" y="0"/>
                  </a:moveTo>
                  <a:lnTo>
                    <a:pt x="14974" y="76"/>
                  </a:lnTo>
                  <a:lnTo>
                    <a:pt x="14401" y="148"/>
                  </a:lnTo>
                  <a:lnTo>
                    <a:pt x="13255" y="445"/>
                  </a:lnTo>
                  <a:lnTo>
                    <a:pt x="12683" y="666"/>
                  </a:lnTo>
                  <a:lnTo>
                    <a:pt x="12194" y="963"/>
                  </a:lnTo>
                  <a:lnTo>
                    <a:pt x="11782" y="1257"/>
                  </a:lnTo>
                  <a:lnTo>
                    <a:pt x="11373" y="1629"/>
                  </a:lnTo>
                  <a:lnTo>
                    <a:pt x="10964" y="1999"/>
                  </a:lnTo>
                  <a:lnTo>
                    <a:pt x="10636" y="2441"/>
                  </a:lnTo>
                  <a:lnTo>
                    <a:pt x="10311" y="2886"/>
                  </a:lnTo>
                  <a:lnTo>
                    <a:pt x="10066" y="3328"/>
                  </a:lnTo>
                  <a:lnTo>
                    <a:pt x="9818" y="3846"/>
                  </a:lnTo>
                  <a:lnTo>
                    <a:pt x="9738" y="4364"/>
                  </a:lnTo>
                  <a:lnTo>
                    <a:pt x="9654" y="4882"/>
                  </a:lnTo>
                  <a:lnTo>
                    <a:pt x="9574" y="5476"/>
                  </a:lnTo>
                  <a:lnTo>
                    <a:pt x="9654" y="6287"/>
                  </a:lnTo>
                  <a:lnTo>
                    <a:pt x="9902" y="7102"/>
                  </a:lnTo>
                  <a:lnTo>
                    <a:pt x="10227" y="7841"/>
                  </a:lnTo>
                  <a:lnTo>
                    <a:pt x="10636" y="8507"/>
                  </a:lnTo>
                  <a:lnTo>
                    <a:pt x="0" y="19825"/>
                  </a:lnTo>
                  <a:lnTo>
                    <a:pt x="1229" y="20637"/>
                  </a:lnTo>
                  <a:lnTo>
                    <a:pt x="2375" y="21600"/>
                  </a:lnTo>
                  <a:lnTo>
                    <a:pt x="13011" y="10355"/>
                  </a:lnTo>
                  <a:lnTo>
                    <a:pt x="13584" y="10579"/>
                  </a:lnTo>
                  <a:lnTo>
                    <a:pt x="14237" y="10727"/>
                  </a:lnTo>
                  <a:lnTo>
                    <a:pt x="14890" y="10800"/>
                  </a:lnTo>
                  <a:lnTo>
                    <a:pt x="15547" y="10873"/>
                  </a:lnTo>
                  <a:lnTo>
                    <a:pt x="16200" y="10800"/>
                  </a:lnTo>
                  <a:lnTo>
                    <a:pt x="16773" y="10727"/>
                  </a:lnTo>
                  <a:lnTo>
                    <a:pt x="17346" y="10652"/>
                  </a:lnTo>
                  <a:lnTo>
                    <a:pt x="17918" y="10431"/>
                  </a:lnTo>
                  <a:lnTo>
                    <a:pt x="18411" y="10209"/>
                  </a:lnTo>
                  <a:lnTo>
                    <a:pt x="18900" y="9913"/>
                  </a:lnTo>
                  <a:lnTo>
                    <a:pt x="19392" y="9616"/>
                  </a:lnTo>
                  <a:lnTo>
                    <a:pt x="20210" y="8877"/>
                  </a:lnTo>
                  <a:lnTo>
                    <a:pt x="20538" y="8507"/>
                  </a:lnTo>
                  <a:lnTo>
                    <a:pt x="20863" y="7989"/>
                  </a:lnTo>
                  <a:lnTo>
                    <a:pt x="21111" y="7544"/>
                  </a:lnTo>
                  <a:lnTo>
                    <a:pt x="21272" y="7026"/>
                  </a:lnTo>
                  <a:lnTo>
                    <a:pt x="21436" y="6508"/>
                  </a:lnTo>
                  <a:lnTo>
                    <a:pt x="21520" y="5994"/>
                  </a:lnTo>
                  <a:lnTo>
                    <a:pt x="21600" y="5476"/>
                  </a:lnTo>
                  <a:lnTo>
                    <a:pt x="21520" y="4882"/>
                  </a:lnTo>
                  <a:lnTo>
                    <a:pt x="21436" y="4364"/>
                  </a:lnTo>
                  <a:lnTo>
                    <a:pt x="21272" y="3846"/>
                  </a:lnTo>
                  <a:lnTo>
                    <a:pt x="21111" y="3328"/>
                  </a:lnTo>
                  <a:lnTo>
                    <a:pt x="20863" y="2886"/>
                  </a:lnTo>
                  <a:lnTo>
                    <a:pt x="20538" y="2441"/>
                  </a:lnTo>
                  <a:lnTo>
                    <a:pt x="20210" y="1999"/>
                  </a:lnTo>
                  <a:lnTo>
                    <a:pt x="19801" y="1629"/>
                  </a:lnTo>
                  <a:lnTo>
                    <a:pt x="19392" y="1257"/>
                  </a:lnTo>
                  <a:lnTo>
                    <a:pt x="18900" y="963"/>
                  </a:lnTo>
                  <a:lnTo>
                    <a:pt x="18411" y="666"/>
                  </a:lnTo>
                  <a:lnTo>
                    <a:pt x="17918" y="445"/>
                  </a:lnTo>
                  <a:lnTo>
                    <a:pt x="16773" y="148"/>
                  </a:lnTo>
                  <a:lnTo>
                    <a:pt x="16200" y="76"/>
                  </a:lnTo>
                  <a:lnTo>
                    <a:pt x="15547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4" name="Google Shape;100;p14"/>
            <p:cNvSpPr/>
            <p:nvPr/>
          </p:nvSpPr>
          <p:spPr>
            <a:xfrm>
              <a:off x="132381" y="38718"/>
              <a:ext cx="189133" cy="21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82" y="0"/>
                  </a:moveTo>
                  <a:lnTo>
                    <a:pt x="5862" y="91"/>
                  </a:lnTo>
                  <a:lnTo>
                    <a:pt x="5142" y="269"/>
                  </a:lnTo>
                  <a:lnTo>
                    <a:pt x="4527" y="535"/>
                  </a:lnTo>
                  <a:lnTo>
                    <a:pt x="3807" y="801"/>
                  </a:lnTo>
                  <a:lnTo>
                    <a:pt x="3188" y="1157"/>
                  </a:lnTo>
                  <a:lnTo>
                    <a:pt x="2674" y="1514"/>
                  </a:lnTo>
                  <a:lnTo>
                    <a:pt x="1647" y="2402"/>
                  </a:lnTo>
                  <a:lnTo>
                    <a:pt x="1234" y="2933"/>
                  </a:lnTo>
                  <a:lnTo>
                    <a:pt x="825" y="3468"/>
                  </a:lnTo>
                  <a:lnTo>
                    <a:pt x="514" y="4000"/>
                  </a:lnTo>
                  <a:lnTo>
                    <a:pt x="312" y="4622"/>
                  </a:lnTo>
                  <a:lnTo>
                    <a:pt x="105" y="5335"/>
                  </a:lnTo>
                  <a:lnTo>
                    <a:pt x="0" y="5958"/>
                  </a:lnTo>
                  <a:lnTo>
                    <a:pt x="0" y="7290"/>
                  </a:lnTo>
                  <a:lnTo>
                    <a:pt x="105" y="7912"/>
                  </a:lnTo>
                  <a:lnTo>
                    <a:pt x="312" y="8534"/>
                  </a:lnTo>
                  <a:lnTo>
                    <a:pt x="619" y="9069"/>
                  </a:lnTo>
                  <a:lnTo>
                    <a:pt x="926" y="9692"/>
                  </a:lnTo>
                  <a:lnTo>
                    <a:pt x="1339" y="10136"/>
                  </a:lnTo>
                  <a:lnTo>
                    <a:pt x="1748" y="10667"/>
                  </a:lnTo>
                  <a:lnTo>
                    <a:pt x="2266" y="11111"/>
                  </a:lnTo>
                  <a:lnTo>
                    <a:pt x="2779" y="11555"/>
                  </a:lnTo>
                  <a:lnTo>
                    <a:pt x="3394" y="11912"/>
                  </a:lnTo>
                  <a:lnTo>
                    <a:pt x="4013" y="12269"/>
                  </a:lnTo>
                  <a:lnTo>
                    <a:pt x="4628" y="12534"/>
                  </a:lnTo>
                  <a:lnTo>
                    <a:pt x="5348" y="12713"/>
                  </a:lnTo>
                  <a:lnTo>
                    <a:pt x="6174" y="12891"/>
                  </a:lnTo>
                  <a:lnTo>
                    <a:pt x="7201" y="12978"/>
                  </a:lnTo>
                  <a:lnTo>
                    <a:pt x="8334" y="12978"/>
                  </a:lnTo>
                  <a:lnTo>
                    <a:pt x="9362" y="12800"/>
                  </a:lnTo>
                  <a:lnTo>
                    <a:pt x="10389" y="12534"/>
                  </a:lnTo>
                  <a:lnTo>
                    <a:pt x="18513" y="21600"/>
                  </a:lnTo>
                  <a:lnTo>
                    <a:pt x="19953" y="20534"/>
                  </a:lnTo>
                  <a:lnTo>
                    <a:pt x="21600" y="19558"/>
                  </a:lnTo>
                  <a:lnTo>
                    <a:pt x="13476" y="10401"/>
                  </a:lnTo>
                  <a:lnTo>
                    <a:pt x="13990" y="9779"/>
                  </a:lnTo>
                  <a:lnTo>
                    <a:pt x="14399" y="9157"/>
                  </a:lnTo>
                  <a:lnTo>
                    <a:pt x="14710" y="8447"/>
                  </a:lnTo>
                  <a:lnTo>
                    <a:pt x="14917" y="7646"/>
                  </a:lnTo>
                  <a:lnTo>
                    <a:pt x="15018" y="7024"/>
                  </a:lnTo>
                  <a:lnTo>
                    <a:pt x="15018" y="5692"/>
                  </a:lnTo>
                  <a:lnTo>
                    <a:pt x="14605" y="4447"/>
                  </a:lnTo>
                  <a:lnTo>
                    <a:pt x="14399" y="3912"/>
                  </a:lnTo>
                  <a:lnTo>
                    <a:pt x="14091" y="3290"/>
                  </a:lnTo>
                  <a:lnTo>
                    <a:pt x="13683" y="2759"/>
                  </a:lnTo>
                  <a:lnTo>
                    <a:pt x="13270" y="2311"/>
                  </a:lnTo>
                  <a:lnTo>
                    <a:pt x="12242" y="1423"/>
                  </a:lnTo>
                  <a:lnTo>
                    <a:pt x="11623" y="1070"/>
                  </a:lnTo>
                  <a:lnTo>
                    <a:pt x="11008" y="713"/>
                  </a:lnTo>
                  <a:lnTo>
                    <a:pt x="10288" y="448"/>
                  </a:lnTo>
                  <a:lnTo>
                    <a:pt x="8848" y="9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5" name="Google Shape;101;p14"/>
            <p:cNvSpPr/>
            <p:nvPr/>
          </p:nvSpPr>
          <p:spPr>
            <a:xfrm>
              <a:off x="0" y="416097"/>
              <a:ext cx="265685" cy="16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3" y="0"/>
                  </a:moveTo>
                  <a:lnTo>
                    <a:pt x="9665" y="7363"/>
                  </a:lnTo>
                  <a:lnTo>
                    <a:pt x="9300" y="6755"/>
                  </a:lnTo>
                  <a:lnTo>
                    <a:pt x="8568" y="5549"/>
                  </a:lnTo>
                  <a:lnTo>
                    <a:pt x="8055" y="5065"/>
                  </a:lnTo>
                  <a:lnTo>
                    <a:pt x="7615" y="4704"/>
                  </a:lnTo>
                  <a:lnTo>
                    <a:pt x="7102" y="4344"/>
                  </a:lnTo>
                  <a:lnTo>
                    <a:pt x="6589" y="4102"/>
                  </a:lnTo>
                  <a:lnTo>
                    <a:pt x="6077" y="3983"/>
                  </a:lnTo>
                  <a:lnTo>
                    <a:pt x="5564" y="3859"/>
                  </a:lnTo>
                  <a:lnTo>
                    <a:pt x="5051" y="3983"/>
                  </a:lnTo>
                  <a:lnTo>
                    <a:pt x="4539" y="3983"/>
                  </a:lnTo>
                  <a:lnTo>
                    <a:pt x="4026" y="4225"/>
                  </a:lnTo>
                  <a:lnTo>
                    <a:pt x="3514" y="4462"/>
                  </a:lnTo>
                  <a:lnTo>
                    <a:pt x="3076" y="4828"/>
                  </a:lnTo>
                  <a:lnTo>
                    <a:pt x="2635" y="5189"/>
                  </a:lnTo>
                  <a:lnTo>
                    <a:pt x="2197" y="5673"/>
                  </a:lnTo>
                  <a:lnTo>
                    <a:pt x="1757" y="6276"/>
                  </a:lnTo>
                  <a:lnTo>
                    <a:pt x="1025" y="7482"/>
                  </a:lnTo>
                  <a:lnTo>
                    <a:pt x="731" y="8327"/>
                  </a:lnTo>
                  <a:lnTo>
                    <a:pt x="513" y="9048"/>
                  </a:lnTo>
                  <a:lnTo>
                    <a:pt x="294" y="9893"/>
                  </a:lnTo>
                  <a:lnTo>
                    <a:pt x="147" y="10738"/>
                  </a:lnTo>
                  <a:lnTo>
                    <a:pt x="75" y="11583"/>
                  </a:lnTo>
                  <a:lnTo>
                    <a:pt x="0" y="12428"/>
                  </a:lnTo>
                  <a:lnTo>
                    <a:pt x="0" y="13273"/>
                  </a:lnTo>
                  <a:lnTo>
                    <a:pt x="75" y="14118"/>
                  </a:lnTo>
                  <a:lnTo>
                    <a:pt x="219" y="14963"/>
                  </a:lnTo>
                  <a:lnTo>
                    <a:pt x="366" y="15808"/>
                  </a:lnTo>
                  <a:lnTo>
                    <a:pt x="585" y="16535"/>
                  </a:lnTo>
                  <a:lnTo>
                    <a:pt x="806" y="17380"/>
                  </a:lnTo>
                  <a:lnTo>
                    <a:pt x="1097" y="17983"/>
                  </a:lnTo>
                  <a:lnTo>
                    <a:pt x="1391" y="18704"/>
                  </a:lnTo>
                  <a:lnTo>
                    <a:pt x="1832" y="19307"/>
                  </a:lnTo>
                  <a:lnTo>
                    <a:pt x="2197" y="19915"/>
                  </a:lnTo>
                  <a:lnTo>
                    <a:pt x="2710" y="20394"/>
                  </a:lnTo>
                  <a:lnTo>
                    <a:pt x="3148" y="20755"/>
                  </a:lnTo>
                  <a:lnTo>
                    <a:pt x="3660" y="21121"/>
                  </a:lnTo>
                  <a:lnTo>
                    <a:pt x="4173" y="21363"/>
                  </a:lnTo>
                  <a:lnTo>
                    <a:pt x="5198" y="21600"/>
                  </a:lnTo>
                  <a:lnTo>
                    <a:pt x="5711" y="21600"/>
                  </a:lnTo>
                  <a:lnTo>
                    <a:pt x="6224" y="21481"/>
                  </a:lnTo>
                  <a:lnTo>
                    <a:pt x="7249" y="20997"/>
                  </a:lnTo>
                  <a:lnTo>
                    <a:pt x="7690" y="20755"/>
                  </a:lnTo>
                  <a:lnTo>
                    <a:pt x="8127" y="20276"/>
                  </a:lnTo>
                  <a:lnTo>
                    <a:pt x="8568" y="19791"/>
                  </a:lnTo>
                  <a:lnTo>
                    <a:pt x="9006" y="19307"/>
                  </a:lnTo>
                  <a:lnTo>
                    <a:pt x="9371" y="18704"/>
                  </a:lnTo>
                  <a:lnTo>
                    <a:pt x="9737" y="17983"/>
                  </a:lnTo>
                  <a:lnTo>
                    <a:pt x="10031" y="17256"/>
                  </a:lnTo>
                  <a:lnTo>
                    <a:pt x="10397" y="15808"/>
                  </a:lnTo>
                  <a:lnTo>
                    <a:pt x="10616" y="14479"/>
                  </a:lnTo>
                  <a:lnTo>
                    <a:pt x="10763" y="13031"/>
                  </a:lnTo>
                  <a:lnTo>
                    <a:pt x="10691" y="11583"/>
                  </a:lnTo>
                  <a:lnTo>
                    <a:pt x="21600" y="4225"/>
                  </a:lnTo>
                  <a:lnTo>
                    <a:pt x="20940" y="2169"/>
                  </a:lnTo>
                  <a:lnTo>
                    <a:pt x="20503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6" name="Google Shape;102;p14"/>
            <p:cNvSpPr/>
            <p:nvPr/>
          </p:nvSpPr>
          <p:spPr>
            <a:xfrm>
              <a:off x="325126" y="527754"/>
              <a:ext cx="131498" cy="23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25" y="0"/>
                  </a:moveTo>
                  <a:lnTo>
                    <a:pt x="8432" y="9647"/>
                  </a:lnTo>
                  <a:lnTo>
                    <a:pt x="7250" y="9813"/>
                  </a:lnTo>
                  <a:lnTo>
                    <a:pt x="6063" y="10140"/>
                  </a:lnTo>
                  <a:lnTo>
                    <a:pt x="4882" y="10471"/>
                  </a:lnTo>
                  <a:lnTo>
                    <a:pt x="3846" y="10883"/>
                  </a:lnTo>
                  <a:lnTo>
                    <a:pt x="2956" y="11295"/>
                  </a:lnTo>
                  <a:lnTo>
                    <a:pt x="2368" y="11791"/>
                  </a:lnTo>
                  <a:lnTo>
                    <a:pt x="1623" y="12284"/>
                  </a:lnTo>
                  <a:lnTo>
                    <a:pt x="1181" y="12780"/>
                  </a:lnTo>
                  <a:lnTo>
                    <a:pt x="739" y="13273"/>
                  </a:lnTo>
                  <a:lnTo>
                    <a:pt x="145" y="14427"/>
                  </a:lnTo>
                  <a:lnTo>
                    <a:pt x="0" y="15004"/>
                  </a:lnTo>
                  <a:lnTo>
                    <a:pt x="0" y="16159"/>
                  </a:lnTo>
                  <a:lnTo>
                    <a:pt x="145" y="16736"/>
                  </a:lnTo>
                  <a:lnTo>
                    <a:pt x="442" y="17313"/>
                  </a:lnTo>
                  <a:lnTo>
                    <a:pt x="739" y="17809"/>
                  </a:lnTo>
                  <a:lnTo>
                    <a:pt x="1181" y="18386"/>
                  </a:lnTo>
                  <a:lnTo>
                    <a:pt x="1775" y="18879"/>
                  </a:lnTo>
                  <a:lnTo>
                    <a:pt x="2514" y="19376"/>
                  </a:lnTo>
                  <a:lnTo>
                    <a:pt x="3253" y="19868"/>
                  </a:lnTo>
                  <a:lnTo>
                    <a:pt x="3992" y="20280"/>
                  </a:lnTo>
                  <a:lnTo>
                    <a:pt x="4882" y="20611"/>
                  </a:lnTo>
                  <a:lnTo>
                    <a:pt x="5766" y="20857"/>
                  </a:lnTo>
                  <a:lnTo>
                    <a:pt x="6802" y="21104"/>
                  </a:lnTo>
                  <a:lnTo>
                    <a:pt x="7693" y="21354"/>
                  </a:lnTo>
                  <a:lnTo>
                    <a:pt x="8728" y="21435"/>
                  </a:lnTo>
                  <a:lnTo>
                    <a:pt x="9764" y="21519"/>
                  </a:lnTo>
                  <a:lnTo>
                    <a:pt x="10800" y="21600"/>
                  </a:lnTo>
                  <a:lnTo>
                    <a:pt x="11836" y="21519"/>
                  </a:lnTo>
                  <a:lnTo>
                    <a:pt x="12872" y="21435"/>
                  </a:lnTo>
                  <a:lnTo>
                    <a:pt x="14943" y="21104"/>
                  </a:lnTo>
                  <a:lnTo>
                    <a:pt x="15827" y="20857"/>
                  </a:lnTo>
                  <a:lnTo>
                    <a:pt x="16863" y="20530"/>
                  </a:lnTo>
                  <a:lnTo>
                    <a:pt x="17754" y="20199"/>
                  </a:lnTo>
                  <a:lnTo>
                    <a:pt x="18493" y="19787"/>
                  </a:lnTo>
                  <a:lnTo>
                    <a:pt x="19232" y="19291"/>
                  </a:lnTo>
                  <a:lnTo>
                    <a:pt x="19819" y="18798"/>
                  </a:lnTo>
                  <a:lnTo>
                    <a:pt x="20413" y="18302"/>
                  </a:lnTo>
                  <a:lnTo>
                    <a:pt x="20855" y="17809"/>
                  </a:lnTo>
                  <a:lnTo>
                    <a:pt x="21449" y="16655"/>
                  </a:lnTo>
                  <a:lnTo>
                    <a:pt x="21600" y="16078"/>
                  </a:lnTo>
                  <a:lnTo>
                    <a:pt x="21600" y="14923"/>
                  </a:lnTo>
                  <a:lnTo>
                    <a:pt x="21449" y="14346"/>
                  </a:lnTo>
                  <a:lnTo>
                    <a:pt x="21152" y="13769"/>
                  </a:lnTo>
                  <a:lnTo>
                    <a:pt x="20710" y="13192"/>
                  </a:lnTo>
                  <a:lnTo>
                    <a:pt x="20267" y="12695"/>
                  </a:lnTo>
                  <a:lnTo>
                    <a:pt x="19819" y="12203"/>
                  </a:lnTo>
                  <a:lnTo>
                    <a:pt x="19080" y="11706"/>
                  </a:lnTo>
                  <a:lnTo>
                    <a:pt x="18044" y="11048"/>
                  </a:lnTo>
                  <a:lnTo>
                    <a:pt x="16718" y="10471"/>
                  </a:lnTo>
                  <a:lnTo>
                    <a:pt x="15385" y="10059"/>
                  </a:lnTo>
                  <a:lnTo>
                    <a:pt x="14053" y="9813"/>
                  </a:lnTo>
                  <a:lnTo>
                    <a:pt x="14646" y="84"/>
                  </a:lnTo>
                  <a:lnTo>
                    <a:pt x="12872" y="165"/>
                  </a:lnTo>
                  <a:lnTo>
                    <a:pt x="10945" y="84"/>
                  </a:lnTo>
                  <a:lnTo>
                    <a:pt x="9025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7" name="Google Shape;103;p14"/>
            <p:cNvSpPr/>
            <p:nvPr/>
          </p:nvSpPr>
          <p:spPr>
            <a:xfrm>
              <a:off x="557476" y="346735"/>
              <a:ext cx="238656" cy="132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22" y="0"/>
                  </a:moveTo>
                  <a:lnTo>
                    <a:pt x="14755" y="150"/>
                  </a:lnTo>
                  <a:lnTo>
                    <a:pt x="14184" y="439"/>
                  </a:lnTo>
                  <a:lnTo>
                    <a:pt x="13613" y="734"/>
                  </a:lnTo>
                  <a:lnTo>
                    <a:pt x="12959" y="1179"/>
                  </a:lnTo>
                  <a:lnTo>
                    <a:pt x="12389" y="1763"/>
                  </a:lnTo>
                  <a:lnTo>
                    <a:pt x="11901" y="2353"/>
                  </a:lnTo>
                  <a:lnTo>
                    <a:pt x="11411" y="3087"/>
                  </a:lnTo>
                  <a:lnTo>
                    <a:pt x="11004" y="3971"/>
                  </a:lnTo>
                  <a:lnTo>
                    <a:pt x="10677" y="4849"/>
                  </a:lnTo>
                  <a:lnTo>
                    <a:pt x="10353" y="5734"/>
                  </a:lnTo>
                  <a:lnTo>
                    <a:pt x="10106" y="6763"/>
                  </a:lnTo>
                  <a:lnTo>
                    <a:pt x="327" y="4555"/>
                  </a:lnTo>
                  <a:lnTo>
                    <a:pt x="244" y="7346"/>
                  </a:lnTo>
                  <a:lnTo>
                    <a:pt x="0" y="9994"/>
                  </a:lnTo>
                  <a:lnTo>
                    <a:pt x="9699" y="12196"/>
                  </a:lnTo>
                  <a:lnTo>
                    <a:pt x="9782" y="13375"/>
                  </a:lnTo>
                  <a:lnTo>
                    <a:pt x="10026" y="14548"/>
                  </a:lnTo>
                  <a:lnTo>
                    <a:pt x="10269" y="15433"/>
                  </a:lnTo>
                  <a:lnTo>
                    <a:pt x="10516" y="16462"/>
                  </a:lnTo>
                  <a:lnTo>
                    <a:pt x="10840" y="17340"/>
                  </a:lnTo>
                  <a:lnTo>
                    <a:pt x="11654" y="18808"/>
                  </a:lnTo>
                  <a:lnTo>
                    <a:pt x="12065" y="19542"/>
                  </a:lnTo>
                  <a:lnTo>
                    <a:pt x="12552" y="20132"/>
                  </a:lnTo>
                  <a:lnTo>
                    <a:pt x="13043" y="20571"/>
                  </a:lnTo>
                  <a:lnTo>
                    <a:pt x="13613" y="21016"/>
                  </a:lnTo>
                  <a:lnTo>
                    <a:pt x="14184" y="21305"/>
                  </a:lnTo>
                  <a:lnTo>
                    <a:pt x="14755" y="21456"/>
                  </a:lnTo>
                  <a:lnTo>
                    <a:pt x="15322" y="21600"/>
                  </a:lnTo>
                  <a:lnTo>
                    <a:pt x="15893" y="21600"/>
                  </a:lnTo>
                  <a:lnTo>
                    <a:pt x="16464" y="21456"/>
                  </a:lnTo>
                  <a:lnTo>
                    <a:pt x="17034" y="21305"/>
                  </a:lnTo>
                  <a:lnTo>
                    <a:pt x="17605" y="20866"/>
                  </a:lnTo>
                  <a:lnTo>
                    <a:pt x="18176" y="20571"/>
                  </a:lnTo>
                  <a:lnTo>
                    <a:pt x="18746" y="19988"/>
                  </a:lnTo>
                  <a:lnTo>
                    <a:pt x="19237" y="19398"/>
                  </a:lnTo>
                  <a:lnTo>
                    <a:pt x="20459" y="17196"/>
                  </a:lnTo>
                  <a:lnTo>
                    <a:pt x="20702" y="16311"/>
                  </a:lnTo>
                  <a:lnTo>
                    <a:pt x="21029" y="15433"/>
                  </a:lnTo>
                  <a:lnTo>
                    <a:pt x="21356" y="13375"/>
                  </a:lnTo>
                  <a:lnTo>
                    <a:pt x="21520" y="12491"/>
                  </a:lnTo>
                  <a:lnTo>
                    <a:pt x="21600" y="11317"/>
                  </a:lnTo>
                  <a:lnTo>
                    <a:pt x="21600" y="10289"/>
                  </a:lnTo>
                  <a:lnTo>
                    <a:pt x="21520" y="9260"/>
                  </a:lnTo>
                  <a:lnTo>
                    <a:pt x="21436" y="8231"/>
                  </a:lnTo>
                  <a:lnTo>
                    <a:pt x="20949" y="6173"/>
                  </a:lnTo>
                  <a:lnTo>
                    <a:pt x="20702" y="5144"/>
                  </a:lnTo>
                  <a:lnTo>
                    <a:pt x="20378" y="4260"/>
                  </a:lnTo>
                  <a:lnTo>
                    <a:pt x="19971" y="3526"/>
                  </a:lnTo>
                  <a:lnTo>
                    <a:pt x="19561" y="2792"/>
                  </a:lnTo>
                  <a:lnTo>
                    <a:pt x="19154" y="2058"/>
                  </a:lnTo>
                  <a:lnTo>
                    <a:pt x="18666" y="1618"/>
                  </a:lnTo>
                  <a:lnTo>
                    <a:pt x="18176" y="1029"/>
                  </a:lnTo>
                  <a:lnTo>
                    <a:pt x="17034" y="439"/>
                  </a:lnTo>
                  <a:lnTo>
                    <a:pt x="16464" y="150"/>
                  </a:lnTo>
                  <a:lnTo>
                    <a:pt x="15893" y="150"/>
                  </a:lnTo>
                  <a:lnTo>
                    <a:pt x="15322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8" name="Google Shape;104;p14"/>
            <p:cNvSpPr/>
            <p:nvPr/>
          </p:nvSpPr>
          <p:spPr>
            <a:xfrm>
              <a:off x="263877" y="231464"/>
              <a:ext cx="279182" cy="28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lnTo>
                    <a:pt x="9686" y="68"/>
                  </a:lnTo>
                  <a:lnTo>
                    <a:pt x="8639" y="208"/>
                  </a:lnTo>
                  <a:lnTo>
                    <a:pt x="7595" y="486"/>
                  </a:lnTo>
                  <a:lnTo>
                    <a:pt x="6619" y="833"/>
                  </a:lnTo>
                  <a:lnTo>
                    <a:pt x="5643" y="1319"/>
                  </a:lnTo>
                  <a:lnTo>
                    <a:pt x="4739" y="1874"/>
                  </a:lnTo>
                  <a:lnTo>
                    <a:pt x="3971" y="2500"/>
                  </a:lnTo>
                  <a:lnTo>
                    <a:pt x="3204" y="3193"/>
                  </a:lnTo>
                  <a:lnTo>
                    <a:pt x="2508" y="3958"/>
                  </a:lnTo>
                  <a:lnTo>
                    <a:pt x="1880" y="4791"/>
                  </a:lnTo>
                  <a:lnTo>
                    <a:pt x="1324" y="5625"/>
                  </a:lnTo>
                  <a:lnTo>
                    <a:pt x="836" y="6597"/>
                  </a:lnTo>
                  <a:lnTo>
                    <a:pt x="488" y="7570"/>
                  </a:lnTo>
                  <a:lnTo>
                    <a:pt x="208" y="8610"/>
                  </a:lnTo>
                  <a:lnTo>
                    <a:pt x="68" y="9722"/>
                  </a:lnTo>
                  <a:lnTo>
                    <a:pt x="0" y="10766"/>
                  </a:lnTo>
                  <a:lnTo>
                    <a:pt x="68" y="11875"/>
                  </a:lnTo>
                  <a:lnTo>
                    <a:pt x="208" y="12987"/>
                  </a:lnTo>
                  <a:lnTo>
                    <a:pt x="488" y="14027"/>
                  </a:lnTo>
                  <a:lnTo>
                    <a:pt x="836" y="15000"/>
                  </a:lnTo>
                  <a:lnTo>
                    <a:pt x="1324" y="15904"/>
                  </a:lnTo>
                  <a:lnTo>
                    <a:pt x="1880" y="16806"/>
                  </a:lnTo>
                  <a:lnTo>
                    <a:pt x="2508" y="17639"/>
                  </a:lnTo>
                  <a:lnTo>
                    <a:pt x="3204" y="18404"/>
                  </a:lnTo>
                  <a:lnTo>
                    <a:pt x="3971" y="19098"/>
                  </a:lnTo>
                  <a:lnTo>
                    <a:pt x="4739" y="19723"/>
                  </a:lnTo>
                  <a:lnTo>
                    <a:pt x="5643" y="20281"/>
                  </a:lnTo>
                  <a:lnTo>
                    <a:pt x="6619" y="20696"/>
                  </a:lnTo>
                  <a:lnTo>
                    <a:pt x="7595" y="21114"/>
                  </a:lnTo>
                  <a:lnTo>
                    <a:pt x="8639" y="21321"/>
                  </a:lnTo>
                  <a:lnTo>
                    <a:pt x="9686" y="21529"/>
                  </a:lnTo>
                  <a:lnTo>
                    <a:pt x="10801" y="21600"/>
                  </a:lnTo>
                  <a:lnTo>
                    <a:pt x="11914" y="21529"/>
                  </a:lnTo>
                  <a:lnTo>
                    <a:pt x="13030" y="21321"/>
                  </a:lnTo>
                  <a:lnTo>
                    <a:pt x="14005" y="21114"/>
                  </a:lnTo>
                  <a:lnTo>
                    <a:pt x="15050" y="20696"/>
                  </a:lnTo>
                  <a:lnTo>
                    <a:pt x="15957" y="20281"/>
                  </a:lnTo>
                  <a:lnTo>
                    <a:pt x="16861" y="19723"/>
                  </a:lnTo>
                  <a:lnTo>
                    <a:pt x="17697" y="19098"/>
                  </a:lnTo>
                  <a:lnTo>
                    <a:pt x="18465" y="18404"/>
                  </a:lnTo>
                  <a:lnTo>
                    <a:pt x="19161" y="17639"/>
                  </a:lnTo>
                  <a:lnTo>
                    <a:pt x="19788" y="16806"/>
                  </a:lnTo>
                  <a:lnTo>
                    <a:pt x="20348" y="15904"/>
                  </a:lnTo>
                  <a:lnTo>
                    <a:pt x="20764" y="15000"/>
                  </a:lnTo>
                  <a:lnTo>
                    <a:pt x="21183" y="14027"/>
                  </a:lnTo>
                  <a:lnTo>
                    <a:pt x="21392" y="12987"/>
                  </a:lnTo>
                  <a:lnTo>
                    <a:pt x="21600" y="11875"/>
                  </a:lnTo>
                  <a:lnTo>
                    <a:pt x="21600" y="9722"/>
                  </a:lnTo>
                  <a:lnTo>
                    <a:pt x="21392" y="8610"/>
                  </a:lnTo>
                  <a:lnTo>
                    <a:pt x="21183" y="7570"/>
                  </a:lnTo>
                  <a:lnTo>
                    <a:pt x="20764" y="6597"/>
                  </a:lnTo>
                  <a:lnTo>
                    <a:pt x="20348" y="5625"/>
                  </a:lnTo>
                  <a:lnTo>
                    <a:pt x="19788" y="4791"/>
                  </a:lnTo>
                  <a:lnTo>
                    <a:pt x="19161" y="3958"/>
                  </a:lnTo>
                  <a:lnTo>
                    <a:pt x="18465" y="3193"/>
                  </a:lnTo>
                  <a:lnTo>
                    <a:pt x="17697" y="2500"/>
                  </a:lnTo>
                  <a:lnTo>
                    <a:pt x="16861" y="1874"/>
                  </a:lnTo>
                  <a:lnTo>
                    <a:pt x="15957" y="1319"/>
                  </a:lnTo>
                  <a:lnTo>
                    <a:pt x="15050" y="833"/>
                  </a:lnTo>
                  <a:lnTo>
                    <a:pt x="14005" y="486"/>
                  </a:lnTo>
                  <a:lnTo>
                    <a:pt x="13030" y="208"/>
                  </a:lnTo>
                  <a:lnTo>
                    <a:pt x="11914" y="6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40" name="Google Shape;105;p14"/>
          <p:cNvSpPr txBox="1"/>
          <p:nvPr>
            <p:ph type="body" sz="quarter" idx="1"/>
          </p:nvPr>
        </p:nvSpPr>
        <p:spPr>
          <a:xfrm>
            <a:off x="824699" y="416319"/>
            <a:ext cx="2587501" cy="258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Features</a:t>
            </a:r>
          </a:p>
          <a:p>
            <a:pPr indent="-298450"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Improved security of the resident society.</a:t>
            </a:r>
          </a:p>
          <a:p>
            <a:pPr indent="-298450">
              <a:spcBef>
                <a:spcPts val="0"/>
              </a:spcBef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Provide analytics to the security/management.</a:t>
            </a:r>
          </a:p>
          <a:p>
            <a:pPr indent="-298450">
              <a:spcBef>
                <a:spcPts val="0"/>
              </a:spcBef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Monthly Bill Payment, Society notices, important local news etc.</a:t>
            </a:r>
          </a:p>
          <a:p>
            <a:pPr indent="-298450">
              <a:spcBef>
                <a:spcPts val="0"/>
              </a:spcBef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Support for both English and Hindi.</a:t>
            </a:r>
          </a:p>
          <a:p>
            <a:pPr indent="-298450">
              <a:spcBef>
                <a:spcPts val="0"/>
              </a:spcBef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Automate the process of guard shifts management.</a:t>
            </a:r>
          </a:p>
        </p:txBody>
      </p:sp>
      <p:sp>
        <p:nvSpPr>
          <p:cNvPr id="141" name="Google Shape;106;p14"/>
          <p:cNvSpPr txBox="1"/>
          <p:nvPr/>
        </p:nvSpPr>
        <p:spPr>
          <a:xfrm>
            <a:off x="3276450" y="416324"/>
            <a:ext cx="2508600" cy="273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Future Scope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indent="-298450">
              <a:spcBef>
                <a:spcPts val="600"/>
              </a:spcBef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Can be implemented in shopping complexes, corporate offices, universities etc.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Using RFID for vehicle identification.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Robust</a:t>
            </a:r>
            <a:r>
              <a:rPr>
                <a:latin typeface="Raleway SemiBold"/>
                <a:ea typeface="Raleway SemiBold"/>
                <a:cs typeface="Raleway SemiBold"/>
                <a:sym typeface="Raleway SemiBold"/>
              </a:rPr>
              <a:t> API for automatic parking system.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Entry/Exit Log made available to law enforcement agencies for identifying suspicious activities.</a:t>
            </a:r>
          </a:p>
        </p:txBody>
      </p:sp>
      <p:sp>
        <p:nvSpPr>
          <p:cNvPr id="142" name="Google Shape;107;p14"/>
          <p:cNvSpPr txBox="1"/>
          <p:nvPr/>
        </p:nvSpPr>
        <p:spPr>
          <a:xfrm>
            <a:off x="5728249" y="416350"/>
            <a:ext cx="2799901" cy="29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Revenue</a:t>
            </a:r>
          </a:p>
          <a:p>
            <a:pPr>
              <a:defRPr sz="1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Our Platform</a:t>
            </a:r>
          </a:p>
          <a:p>
            <a:pPr marL="457200" indent="-298450">
              <a:spcBef>
                <a:spcPts val="600"/>
              </a:spcBef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Collecting and selling user vehicle data.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In-app Advertising.</a:t>
            </a:r>
          </a:p>
          <a:p>
            <a:pPr marL="457200" indent="-298450">
              <a:lnSpc>
                <a:spcPct val="150000"/>
              </a:lnSpc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Maintenance from society fund.</a:t>
            </a:r>
          </a:p>
          <a:p>
            <a:pPr>
              <a:defRPr sz="13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Society</a:t>
            </a:r>
          </a:p>
          <a:p>
            <a:pPr marL="457200" indent="-298450">
              <a:spcBef>
                <a:spcPts val="600"/>
              </a:spcBef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Charges imposed on exceeding number of vehicles of registered user.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Collaborating with apps like Airbnb to acquire a share of their revenue as parking charges.</a:t>
            </a:r>
          </a:p>
        </p:txBody>
      </p:sp>
      <p:pic>
        <p:nvPicPr>
          <p:cNvPr id="143" name="Google Shape;108;p14" descr="Google Shape;108;p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45045" y="3515311"/>
            <a:ext cx="1383537" cy="70837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109;p14"/>
          <p:cNvSpPr txBox="1"/>
          <p:nvPr/>
        </p:nvSpPr>
        <p:spPr>
          <a:xfrm>
            <a:off x="325923" y="4201550"/>
            <a:ext cx="2238901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1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App Development S/W</a:t>
            </a:r>
          </a:p>
          <a:p>
            <a:pPr algn="ctr">
              <a:defRPr sz="11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and Database</a:t>
            </a:r>
          </a:p>
        </p:txBody>
      </p:sp>
      <p:sp>
        <p:nvSpPr>
          <p:cNvPr id="145" name="Google Shape;110;p14"/>
          <p:cNvSpPr txBox="1"/>
          <p:nvPr/>
        </p:nvSpPr>
        <p:spPr>
          <a:xfrm>
            <a:off x="3000300" y="4197174"/>
            <a:ext cx="2991000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1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r>
              <a:t>License Plate Number Recognition using OCR and Neural Network</a:t>
            </a:r>
          </a:p>
        </p:txBody>
      </p:sp>
      <p:sp>
        <p:nvSpPr>
          <p:cNvPr id="146" name="Google Shape;111;p14"/>
          <p:cNvSpPr txBox="1"/>
          <p:nvPr/>
        </p:nvSpPr>
        <p:spPr>
          <a:xfrm>
            <a:off x="6453599" y="4201550"/>
            <a:ext cx="243450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1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r>
              <a:t>Payment SDK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16;p15"/>
          <p:cNvSpPr txBox="1"/>
          <p:nvPr>
            <p:ph type="sldNum" sz="quarter" idx="2"/>
          </p:nvPr>
        </p:nvSpPr>
        <p:spPr>
          <a:xfrm>
            <a:off x="8729339" y="4680225"/>
            <a:ext cx="289823" cy="373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Google Shape;127;p16" descr="Google Shape;12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399" y="2577220"/>
            <a:ext cx="1908014" cy="2615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28;p16" descr="Google Shape;128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964" y="2549437"/>
            <a:ext cx="1948538" cy="26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38;p16" descr="Google Shape;138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2022" y="2549451"/>
            <a:ext cx="1908026" cy="26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takeholders"/>
          <p:cNvSpPr txBox="1"/>
          <p:nvPr>
            <p:ph type="title" idx="4294967295"/>
          </p:nvPr>
        </p:nvSpPr>
        <p:spPr>
          <a:xfrm>
            <a:off x="3354165" y="472541"/>
            <a:ext cx="2435670" cy="64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0391">
              <a:defRPr sz="2790"/>
            </a:lvl1pPr>
          </a:lstStyle>
          <a:p>
            <a:pPr/>
            <a:r>
              <a:t>Stakeholders</a:t>
            </a:r>
          </a:p>
        </p:txBody>
      </p:sp>
      <p:sp>
        <p:nvSpPr>
          <p:cNvPr id="153" name="Security…"/>
          <p:cNvSpPr txBox="1"/>
          <p:nvPr/>
        </p:nvSpPr>
        <p:spPr>
          <a:xfrm>
            <a:off x="920632" y="1042227"/>
            <a:ext cx="2435671" cy="6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557784"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Security </a:t>
            </a:r>
          </a:p>
          <a:p>
            <a:pPr algn="ctr" defTabSz="557784"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Guard</a:t>
            </a:r>
          </a:p>
        </p:txBody>
      </p:sp>
      <p:sp>
        <p:nvSpPr>
          <p:cNvPr id="154" name="User…"/>
          <p:cNvSpPr txBox="1"/>
          <p:nvPr/>
        </p:nvSpPr>
        <p:spPr>
          <a:xfrm>
            <a:off x="3519265" y="1019937"/>
            <a:ext cx="2307941" cy="1108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557784"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User</a:t>
            </a:r>
          </a:p>
          <a:p>
            <a:pPr marL="244642" indent="-244642" defTabSz="557784">
              <a:buSzPct val="100000"/>
              <a:buAutoNum type="arabicPeriod" startAt="1"/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Resident of campus.</a:t>
            </a:r>
          </a:p>
          <a:p>
            <a:pPr marL="244642" indent="-244642" defTabSz="557784">
              <a:buSzPct val="100000"/>
              <a:buAutoNum type="arabicPeriod" startAt="1"/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Students</a:t>
            </a:r>
          </a:p>
          <a:p>
            <a:pPr marL="244642" indent="-244642" defTabSz="557784">
              <a:buSzPct val="100000"/>
              <a:buAutoNum type="arabicPeriod" startAt="1"/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Cab Drivers</a:t>
            </a:r>
          </a:p>
        </p:txBody>
      </p:sp>
      <p:sp>
        <p:nvSpPr>
          <p:cNvPr id="155" name="Admin…"/>
          <p:cNvSpPr txBox="1"/>
          <p:nvPr/>
        </p:nvSpPr>
        <p:spPr>
          <a:xfrm>
            <a:off x="6148165" y="1045337"/>
            <a:ext cx="1948538" cy="996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557784"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Admin</a:t>
            </a:r>
          </a:p>
          <a:p>
            <a:pPr marL="244642" indent="-244642" defTabSz="557784">
              <a:buSzPct val="100000"/>
              <a:buAutoNum type="arabicPeriod" startAt="1"/>
              <a:defRPr sz="1525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Security Section Personnel</a:t>
            </a:r>
          </a:p>
        </p:txBody>
      </p:sp>
      <p:sp>
        <p:nvSpPr>
          <p:cNvPr id="156" name="Features"/>
          <p:cNvSpPr txBox="1"/>
          <p:nvPr/>
        </p:nvSpPr>
        <p:spPr>
          <a:xfrm>
            <a:off x="907932" y="2197927"/>
            <a:ext cx="2435671" cy="6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57" name="Features"/>
          <p:cNvSpPr txBox="1"/>
          <p:nvPr/>
        </p:nvSpPr>
        <p:spPr>
          <a:xfrm>
            <a:off x="3447932" y="2197927"/>
            <a:ext cx="2435671" cy="6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58" name="Features"/>
          <p:cNvSpPr txBox="1"/>
          <p:nvPr/>
        </p:nvSpPr>
        <p:spPr>
          <a:xfrm>
            <a:off x="6000632" y="2197927"/>
            <a:ext cx="2435671" cy="6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25;p16"/>
          <p:cNvSpPr txBox="1"/>
          <p:nvPr>
            <p:ph type="title"/>
          </p:nvPr>
        </p:nvSpPr>
        <p:spPr>
          <a:xfrm>
            <a:off x="585514" y="434574"/>
            <a:ext cx="2002202" cy="463201"/>
          </a:xfrm>
          <a:prstGeom prst="rect">
            <a:avLst/>
          </a:prstGeom>
        </p:spPr>
        <p:txBody>
          <a:bodyPr/>
          <a:lstStyle>
            <a:lvl1pPr defTabSz="850391">
              <a:defRPr sz="1860"/>
            </a:lvl1pPr>
          </a:lstStyle>
          <a:p>
            <a:pPr/>
            <a:r>
              <a:t>Dependencies</a:t>
            </a:r>
          </a:p>
        </p:txBody>
      </p:sp>
      <p:sp>
        <p:nvSpPr>
          <p:cNvPr id="161" name="Google Shape;126;p16"/>
          <p:cNvSpPr txBox="1"/>
          <p:nvPr>
            <p:ph type="sldNum" sz="quarter" idx="2"/>
          </p:nvPr>
        </p:nvSpPr>
        <p:spPr>
          <a:xfrm>
            <a:off x="8730742" y="4680225"/>
            <a:ext cx="287017" cy="373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Google Shape;129;p16"/>
          <p:cNvSpPr txBox="1"/>
          <p:nvPr>
            <p:ph type="body" sz="quarter" idx="4294967295"/>
          </p:nvPr>
        </p:nvSpPr>
        <p:spPr>
          <a:xfrm>
            <a:off x="1174004" y="939425"/>
            <a:ext cx="2332201" cy="2257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0"/>
              </a:spcBef>
              <a:buSzTx/>
              <a:buNone/>
              <a:defRPr sz="14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Physical</a:t>
            </a:r>
          </a:p>
          <a:p>
            <a:pPr indent="-298450"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Cooperation and acceptance by society.</a:t>
            </a:r>
          </a:p>
          <a:p>
            <a:pPr indent="-298450">
              <a:spcBef>
                <a:spcPts val="0"/>
              </a:spcBef>
              <a:buClr>
                <a:srgbClr val="434343"/>
              </a:buClr>
              <a:buSzPts val="1100"/>
              <a:buFontTx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Guards capable of reading and operating the application.</a:t>
            </a:r>
          </a:p>
        </p:txBody>
      </p:sp>
      <p:sp>
        <p:nvSpPr>
          <p:cNvPr id="163" name="Google Shape;130;p16"/>
          <p:cNvSpPr txBox="1"/>
          <p:nvPr/>
        </p:nvSpPr>
        <p:spPr>
          <a:xfrm>
            <a:off x="3688603" y="939425"/>
            <a:ext cx="2332202" cy="2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Software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indent="-298450">
              <a:spcBef>
                <a:spcPts val="600"/>
              </a:spcBef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Python Libraries- scikit,, scipy, numpy, matplotlib, Pillow, tensorflow.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Payment APIs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Accuracy of detection technologies to be used.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Database - Firebase</a:t>
            </a:r>
          </a:p>
        </p:txBody>
      </p:sp>
      <p:grpSp>
        <p:nvGrpSpPr>
          <p:cNvPr id="169" name="Google Shape;131;p16"/>
          <p:cNvGrpSpPr/>
          <p:nvPr/>
        </p:nvGrpSpPr>
        <p:grpSpPr>
          <a:xfrm>
            <a:off x="8152073" y="369832"/>
            <a:ext cx="602391" cy="641801"/>
            <a:chOff x="35" y="0"/>
            <a:chExt cx="602389" cy="641800"/>
          </a:xfrm>
        </p:grpSpPr>
        <p:sp>
          <p:nvSpPr>
            <p:cNvPr id="164" name="Google Shape;132;p16"/>
            <p:cNvSpPr/>
            <p:nvPr/>
          </p:nvSpPr>
          <p:spPr>
            <a:xfrm>
              <a:off x="35" y="77221"/>
              <a:ext cx="531137" cy="53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59" y="0"/>
                  </a:moveTo>
                  <a:lnTo>
                    <a:pt x="9700" y="70"/>
                  </a:lnTo>
                  <a:lnTo>
                    <a:pt x="8655" y="210"/>
                  </a:lnTo>
                  <a:lnTo>
                    <a:pt x="8130" y="349"/>
                  </a:lnTo>
                  <a:lnTo>
                    <a:pt x="7607" y="489"/>
                  </a:lnTo>
                  <a:lnTo>
                    <a:pt x="6630" y="837"/>
                  </a:lnTo>
                  <a:lnTo>
                    <a:pt x="6141" y="1047"/>
                  </a:lnTo>
                  <a:lnTo>
                    <a:pt x="5688" y="1292"/>
                  </a:lnTo>
                  <a:lnTo>
                    <a:pt x="5234" y="1570"/>
                  </a:lnTo>
                  <a:lnTo>
                    <a:pt x="4781" y="1850"/>
                  </a:lnTo>
                  <a:lnTo>
                    <a:pt x="4361" y="2129"/>
                  </a:lnTo>
                  <a:lnTo>
                    <a:pt x="3942" y="2477"/>
                  </a:lnTo>
                  <a:lnTo>
                    <a:pt x="3559" y="2792"/>
                  </a:lnTo>
                  <a:lnTo>
                    <a:pt x="2826" y="3525"/>
                  </a:lnTo>
                  <a:lnTo>
                    <a:pt x="2478" y="3943"/>
                  </a:lnTo>
                  <a:lnTo>
                    <a:pt x="2163" y="4328"/>
                  </a:lnTo>
                  <a:lnTo>
                    <a:pt x="1849" y="4746"/>
                  </a:lnTo>
                  <a:lnTo>
                    <a:pt x="1570" y="5199"/>
                  </a:lnTo>
                  <a:lnTo>
                    <a:pt x="1326" y="5654"/>
                  </a:lnTo>
                  <a:lnTo>
                    <a:pt x="1082" y="6107"/>
                  </a:lnTo>
                  <a:lnTo>
                    <a:pt x="872" y="6595"/>
                  </a:lnTo>
                  <a:lnTo>
                    <a:pt x="663" y="7084"/>
                  </a:lnTo>
                  <a:lnTo>
                    <a:pt x="489" y="7572"/>
                  </a:lnTo>
                  <a:lnTo>
                    <a:pt x="349" y="8095"/>
                  </a:lnTo>
                  <a:lnTo>
                    <a:pt x="244" y="8620"/>
                  </a:lnTo>
                  <a:lnTo>
                    <a:pt x="139" y="9143"/>
                  </a:lnTo>
                  <a:lnTo>
                    <a:pt x="69" y="9701"/>
                  </a:lnTo>
                  <a:lnTo>
                    <a:pt x="34" y="10224"/>
                  </a:lnTo>
                  <a:lnTo>
                    <a:pt x="0" y="10783"/>
                  </a:lnTo>
                  <a:lnTo>
                    <a:pt x="34" y="11342"/>
                  </a:lnTo>
                  <a:lnTo>
                    <a:pt x="69" y="11899"/>
                  </a:lnTo>
                  <a:lnTo>
                    <a:pt x="139" y="12423"/>
                  </a:lnTo>
                  <a:lnTo>
                    <a:pt x="244" y="12980"/>
                  </a:lnTo>
                  <a:lnTo>
                    <a:pt x="349" y="13505"/>
                  </a:lnTo>
                  <a:lnTo>
                    <a:pt x="489" y="13993"/>
                  </a:lnTo>
                  <a:lnTo>
                    <a:pt x="663" y="14516"/>
                  </a:lnTo>
                  <a:lnTo>
                    <a:pt x="872" y="15005"/>
                  </a:lnTo>
                  <a:lnTo>
                    <a:pt x="1082" y="15459"/>
                  </a:lnTo>
                  <a:lnTo>
                    <a:pt x="1326" y="15946"/>
                  </a:lnTo>
                  <a:lnTo>
                    <a:pt x="1570" y="16401"/>
                  </a:lnTo>
                  <a:lnTo>
                    <a:pt x="1849" y="16819"/>
                  </a:lnTo>
                  <a:lnTo>
                    <a:pt x="2478" y="17657"/>
                  </a:lnTo>
                  <a:lnTo>
                    <a:pt x="2826" y="18041"/>
                  </a:lnTo>
                  <a:lnTo>
                    <a:pt x="3175" y="18424"/>
                  </a:lnTo>
                  <a:lnTo>
                    <a:pt x="3559" y="18774"/>
                  </a:lnTo>
                  <a:lnTo>
                    <a:pt x="3942" y="19123"/>
                  </a:lnTo>
                  <a:lnTo>
                    <a:pt x="4361" y="19437"/>
                  </a:lnTo>
                  <a:lnTo>
                    <a:pt x="4781" y="19751"/>
                  </a:lnTo>
                  <a:lnTo>
                    <a:pt x="5234" y="20030"/>
                  </a:lnTo>
                  <a:lnTo>
                    <a:pt x="5688" y="20274"/>
                  </a:lnTo>
                  <a:lnTo>
                    <a:pt x="6141" y="20518"/>
                  </a:lnTo>
                  <a:lnTo>
                    <a:pt x="6630" y="20727"/>
                  </a:lnTo>
                  <a:lnTo>
                    <a:pt x="7119" y="20937"/>
                  </a:lnTo>
                  <a:lnTo>
                    <a:pt x="7607" y="21111"/>
                  </a:lnTo>
                  <a:lnTo>
                    <a:pt x="8130" y="21251"/>
                  </a:lnTo>
                  <a:lnTo>
                    <a:pt x="8655" y="21356"/>
                  </a:lnTo>
                  <a:lnTo>
                    <a:pt x="9178" y="21460"/>
                  </a:lnTo>
                  <a:lnTo>
                    <a:pt x="9700" y="21530"/>
                  </a:lnTo>
                  <a:lnTo>
                    <a:pt x="10259" y="21566"/>
                  </a:lnTo>
                  <a:lnTo>
                    <a:pt x="10818" y="21600"/>
                  </a:lnTo>
                  <a:lnTo>
                    <a:pt x="11377" y="21566"/>
                  </a:lnTo>
                  <a:lnTo>
                    <a:pt x="11900" y="21530"/>
                  </a:lnTo>
                  <a:lnTo>
                    <a:pt x="12458" y="21460"/>
                  </a:lnTo>
                  <a:lnTo>
                    <a:pt x="13504" y="21251"/>
                  </a:lnTo>
                  <a:lnTo>
                    <a:pt x="14028" y="21111"/>
                  </a:lnTo>
                  <a:lnTo>
                    <a:pt x="14517" y="20937"/>
                  </a:lnTo>
                  <a:lnTo>
                    <a:pt x="15006" y="20727"/>
                  </a:lnTo>
                  <a:lnTo>
                    <a:pt x="15493" y="20518"/>
                  </a:lnTo>
                  <a:lnTo>
                    <a:pt x="15947" y="20274"/>
                  </a:lnTo>
                  <a:lnTo>
                    <a:pt x="16400" y="20030"/>
                  </a:lnTo>
                  <a:lnTo>
                    <a:pt x="16855" y="19751"/>
                  </a:lnTo>
                  <a:lnTo>
                    <a:pt x="17692" y="19123"/>
                  </a:lnTo>
                  <a:lnTo>
                    <a:pt x="18076" y="18774"/>
                  </a:lnTo>
                  <a:lnTo>
                    <a:pt x="18459" y="18424"/>
                  </a:lnTo>
                  <a:lnTo>
                    <a:pt x="18809" y="18041"/>
                  </a:lnTo>
                  <a:lnTo>
                    <a:pt x="19158" y="17657"/>
                  </a:lnTo>
                  <a:lnTo>
                    <a:pt x="19472" y="17238"/>
                  </a:lnTo>
                  <a:lnTo>
                    <a:pt x="20030" y="16401"/>
                  </a:lnTo>
                  <a:lnTo>
                    <a:pt x="20310" y="15946"/>
                  </a:lnTo>
                  <a:lnTo>
                    <a:pt x="20554" y="15459"/>
                  </a:lnTo>
                  <a:lnTo>
                    <a:pt x="20763" y="15005"/>
                  </a:lnTo>
                  <a:lnTo>
                    <a:pt x="20937" y="14516"/>
                  </a:lnTo>
                  <a:lnTo>
                    <a:pt x="21113" y="13993"/>
                  </a:lnTo>
                  <a:lnTo>
                    <a:pt x="21287" y="13505"/>
                  </a:lnTo>
                  <a:lnTo>
                    <a:pt x="21391" y="12980"/>
                  </a:lnTo>
                  <a:lnTo>
                    <a:pt x="21496" y="12423"/>
                  </a:lnTo>
                  <a:lnTo>
                    <a:pt x="21566" y="11899"/>
                  </a:lnTo>
                  <a:lnTo>
                    <a:pt x="21600" y="11342"/>
                  </a:lnTo>
                  <a:lnTo>
                    <a:pt x="21600" y="10783"/>
                  </a:lnTo>
                  <a:lnTo>
                    <a:pt x="21566" y="9910"/>
                  </a:lnTo>
                  <a:lnTo>
                    <a:pt x="21461" y="9038"/>
                  </a:lnTo>
                  <a:lnTo>
                    <a:pt x="21287" y="8201"/>
                  </a:lnTo>
                  <a:lnTo>
                    <a:pt x="21043" y="7398"/>
                  </a:lnTo>
                  <a:lnTo>
                    <a:pt x="20763" y="6595"/>
                  </a:lnTo>
                  <a:lnTo>
                    <a:pt x="20414" y="5828"/>
                  </a:lnTo>
                  <a:lnTo>
                    <a:pt x="19995" y="5129"/>
                  </a:lnTo>
                  <a:lnTo>
                    <a:pt x="19507" y="4432"/>
                  </a:lnTo>
                  <a:lnTo>
                    <a:pt x="19228" y="4362"/>
                  </a:lnTo>
                  <a:lnTo>
                    <a:pt x="17378" y="6211"/>
                  </a:lnTo>
                  <a:lnTo>
                    <a:pt x="17692" y="6699"/>
                  </a:lnTo>
                  <a:lnTo>
                    <a:pt x="17971" y="7224"/>
                  </a:lnTo>
                  <a:lnTo>
                    <a:pt x="18215" y="7781"/>
                  </a:lnTo>
                  <a:lnTo>
                    <a:pt x="18425" y="8340"/>
                  </a:lnTo>
                  <a:lnTo>
                    <a:pt x="18599" y="8933"/>
                  </a:lnTo>
                  <a:lnTo>
                    <a:pt x="18704" y="9527"/>
                  </a:lnTo>
                  <a:lnTo>
                    <a:pt x="18809" y="10154"/>
                  </a:lnTo>
                  <a:lnTo>
                    <a:pt x="18809" y="10783"/>
                  </a:lnTo>
                  <a:lnTo>
                    <a:pt x="18774" y="11620"/>
                  </a:lnTo>
                  <a:lnTo>
                    <a:pt x="18669" y="12423"/>
                  </a:lnTo>
                  <a:lnTo>
                    <a:pt x="18459" y="13156"/>
                  </a:lnTo>
                  <a:lnTo>
                    <a:pt x="18181" y="13923"/>
                  </a:lnTo>
                  <a:lnTo>
                    <a:pt x="17866" y="14621"/>
                  </a:lnTo>
                  <a:lnTo>
                    <a:pt x="17448" y="15249"/>
                  </a:lnTo>
                  <a:lnTo>
                    <a:pt x="16995" y="15878"/>
                  </a:lnTo>
                  <a:lnTo>
                    <a:pt x="16470" y="16435"/>
                  </a:lnTo>
                  <a:lnTo>
                    <a:pt x="15913" y="16959"/>
                  </a:lnTo>
                  <a:lnTo>
                    <a:pt x="15284" y="17412"/>
                  </a:lnTo>
                  <a:lnTo>
                    <a:pt x="14621" y="17831"/>
                  </a:lnTo>
                  <a:lnTo>
                    <a:pt x="13923" y="18181"/>
                  </a:lnTo>
                  <a:lnTo>
                    <a:pt x="13191" y="18424"/>
                  </a:lnTo>
                  <a:lnTo>
                    <a:pt x="12422" y="18634"/>
                  </a:lnTo>
                  <a:lnTo>
                    <a:pt x="11619" y="18774"/>
                  </a:lnTo>
                  <a:lnTo>
                    <a:pt x="10818" y="18808"/>
                  </a:lnTo>
                  <a:lnTo>
                    <a:pt x="9981" y="18774"/>
                  </a:lnTo>
                  <a:lnTo>
                    <a:pt x="9212" y="18634"/>
                  </a:lnTo>
                  <a:lnTo>
                    <a:pt x="8445" y="18424"/>
                  </a:lnTo>
                  <a:lnTo>
                    <a:pt x="7712" y="18181"/>
                  </a:lnTo>
                  <a:lnTo>
                    <a:pt x="7014" y="17831"/>
                  </a:lnTo>
                  <a:lnTo>
                    <a:pt x="6351" y="17412"/>
                  </a:lnTo>
                  <a:lnTo>
                    <a:pt x="5723" y="16959"/>
                  </a:lnTo>
                  <a:lnTo>
                    <a:pt x="5164" y="16435"/>
                  </a:lnTo>
                  <a:lnTo>
                    <a:pt x="4641" y="15878"/>
                  </a:lnTo>
                  <a:lnTo>
                    <a:pt x="4187" y="15249"/>
                  </a:lnTo>
                  <a:lnTo>
                    <a:pt x="3768" y="14621"/>
                  </a:lnTo>
                  <a:lnTo>
                    <a:pt x="3454" y="13923"/>
                  </a:lnTo>
                  <a:lnTo>
                    <a:pt x="3175" y="13156"/>
                  </a:lnTo>
                  <a:lnTo>
                    <a:pt x="2966" y="12423"/>
                  </a:lnTo>
                  <a:lnTo>
                    <a:pt x="2861" y="11620"/>
                  </a:lnTo>
                  <a:lnTo>
                    <a:pt x="2791" y="10783"/>
                  </a:lnTo>
                  <a:lnTo>
                    <a:pt x="2861" y="9980"/>
                  </a:lnTo>
                  <a:lnTo>
                    <a:pt x="2966" y="9177"/>
                  </a:lnTo>
                  <a:lnTo>
                    <a:pt x="3175" y="8410"/>
                  </a:lnTo>
                  <a:lnTo>
                    <a:pt x="3454" y="7677"/>
                  </a:lnTo>
                  <a:lnTo>
                    <a:pt x="3768" y="6979"/>
                  </a:lnTo>
                  <a:lnTo>
                    <a:pt x="4187" y="6317"/>
                  </a:lnTo>
                  <a:lnTo>
                    <a:pt x="4641" y="5722"/>
                  </a:lnTo>
                  <a:lnTo>
                    <a:pt x="5164" y="5129"/>
                  </a:lnTo>
                  <a:lnTo>
                    <a:pt x="5723" y="4606"/>
                  </a:lnTo>
                  <a:lnTo>
                    <a:pt x="6351" y="4152"/>
                  </a:lnTo>
                  <a:lnTo>
                    <a:pt x="7014" y="3769"/>
                  </a:lnTo>
                  <a:lnTo>
                    <a:pt x="7712" y="3420"/>
                  </a:lnTo>
                  <a:lnTo>
                    <a:pt x="8445" y="3140"/>
                  </a:lnTo>
                  <a:lnTo>
                    <a:pt x="9212" y="2966"/>
                  </a:lnTo>
                  <a:lnTo>
                    <a:pt x="9981" y="2826"/>
                  </a:lnTo>
                  <a:lnTo>
                    <a:pt x="10818" y="2792"/>
                  </a:lnTo>
                  <a:lnTo>
                    <a:pt x="11445" y="2826"/>
                  </a:lnTo>
                  <a:lnTo>
                    <a:pt x="12074" y="2896"/>
                  </a:lnTo>
                  <a:lnTo>
                    <a:pt x="12667" y="3000"/>
                  </a:lnTo>
                  <a:lnTo>
                    <a:pt x="13260" y="3176"/>
                  </a:lnTo>
                  <a:lnTo>
                    <a:pt x="13818" y="3385"/>
                  </a:lnTo>
                  <a:lnTo>
                    <a:pt x="14377" y="3629"/>
                  </a:lnTo>
                  <a:lnTo>
                    <a:pt x="14900" y="3908"/>
                  </a:lnTo>
                  <a:lnTo>
                    <a:pt x="15389" y="4222"/>
                  </a:lnTo>
                  <a:lnTo>
                    <a:pt x="17063" y="2582"/>
                  </a:lnTo>
                  <a:lnTo>
                    <a:pt x="16925" y="1919"/>
                  </a:lnTo>
                  <a:lnTo>
                    <a:pt x="16262" y="1466"/>
                  </a:lnTo>
                  <a:lnTo>
                    <a:pt x="15563" y="1117"/>
                  </a:lnTo>
                  <a:lnTo>
                    <a:pt x="14830" y="767"/>
                  </a:lnTo>
                  <a:lnTo>
                    <a:pt x="14063" y="489"/>
                  </a:lnTo>
                  <a:lnTo>
                    <a:pt x="13295" y="279"/>
                  </a:lnTo>
                  <a:lnTo>
                    <a:pt x="12492" y="140"/>
                  </a:lnTo>
                  <a:lnTo>
                    <a:pt x="11655" y="36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5" name="Google Shape;133;p16"/>
            <p:cNvSpPr/>
            <p:nvPr/>
          </p:nvSpPr>
          <p:spPr>
            <a:xfrm>
              <a:off x="137307" y="214519"/>
              <a:ext cx="256592" cy="25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7" y="0"/>
                  </a:moveTo>
                  <a:lnTo>
                    <a:pt x="9752" y="71"/>
                  </a:lnTo>
                  <a:lnTo>
                    <a:pt x="8669" y="216"/>
                  </a:lnTo>
                  <a:lnTo>
                    <a:pt x="7586" y="432"/>
                  </a:lnTo>
                  <a:lnTo>
                    <a:pt x="6646" y="867"/>
                  </a:lnTo>
                  <a:lnTo>
                    <a:pt x="5708" y="1299"/>
                  </a:lnTo>
                  <a:lnTo>
                    <a:pt x="4768" y="1804"/>
                  </a:lnTo>
                  <a:lnTo>
                    <a:pt x="3975" y="2455"/>
                  </a:lnTo>
                  <a:lnTo>
                    <a:pt x="3180" y="3177"/>
                  </a:lnTo>
                  <a:lnTo>
                    <a:pt x="2458" y="3902"/>
                  </a:lnTo>
                  <a:lnTo>
                    <a:pt x="1878" y="4768"/>
                  </a:lnTo>
                  <a:lnTo>
                    <a:pt x="1301" y="5635"/>
                  </a:lnTo>
                  <a:lnTo>
                    <a:pt x="867" y="6573"/>
                  </a:lnTo>
                  <a:lnTo>
                    <a:pt x="506" y="7585"/>
                  </a:lnTo>
                  <a:lnTo>
                    <a:pt x="219" y="8596"/>
                  </a:lnTo>
                  <a:lnTo>
                    <a:pt x="74" y="9679"/>
                  </a:lnTo>
                  <a:lnTo>
                    <a:pt x="0" y="10765"/>
                  </a:lnTo>
                  <a:lnTo>
                    <a:pt x="74" y="11921"/>
                  </a:lnTo>
                  <a:lnTo>
                    <a:pt x="219" y="12933"/>
                  </a:lnTo>
                  <a:lnTo>
                    <a:pt x="506" y="14015"/>
                  </a:lnTo>
                  <a:lnTo>
                    <a:pt x="867" y="15027"/>
                  </a:lnTo>
                  <a:lnTo>
                    <a:pt x="1301" y="15965"/>
                  </a:lnTo>
                  <a:lnTo>
                    <a:pt x="1878" y="16832"/>
                  </a:lnTo>
                  <a:lnTo>
                    <a:pt x="2458" y="17627"/>
                  </a:lnTo>
                  <a:lnTo>
                    <a:pt x="3180" y="18423"/>
                  </a:lnTo>
                  <a:lnTo>
                    <a:pt x="3975" y="19145"/>
                  </a:lnTo>
                  <a:lnTo>
                    <a:pt x="4768" y="19722"/>
                  </a:lnTo>
                  <a:lnTo>
                    <a:pt x="5708" y="20301"/>
                  </a:lnTo>
                  <a:lnTo>
                    <a:pt x="6646" y="20733"/>
                  </a:lnTo>
                  <a:lnTo>
                    <a:pt x="7586" y="21094"/>
                  </a:lnTo>
                  <a:lnTo>
                    <a:pt x="8669" y="21384"/>
                  </a:lnTo>
                  <a:lnTo>
                    <a:pt x="9752" y="21529"/>
                  </a:lnTo>
                  <a:lnTo>
                    <a:pt x="10837" y="21600"/>
                  </a:lnTo>
                  <a:lnTo>
                    <a:pt x="11919" y="21529"/>
                  </a:lnTo>
                  <a:lnTo>
                    <a:pt x="13002" y="21384"/>
                  </a:lnTo>
                  <a:lnTo>
                    <a:pt x="14014" y="21094"/>
                  </a:lnTo>
                  <a:lnTo>
                    <a:pt x="15025" y="20733"/>
                  </a:lnTo>
                  <a:lnTo>
                    <a:pt x="15966" y="20301"/>
                  </a:lnTo>
                  <a:lnTo>
                    <a:pt x="16832" y="19722"/>
                  </a:lnTo>
                  <a:lnTo>
                    <a:pt x="17699" y="19145"/>
                  </a:lnTo>
                  <a:lnTo>
                    <a:pt x="18494" y="18423"/>
                  </a:lnTo>
                  <a:lnTo>
                    <a:pt x="19142" y="17627"/>
                  </a:lnTo>
                  <a:lnTo>
                    <a:pt x="19793" y="16832"/>
                  </a:lnTo>
                  <a:lnTo>
                    <a:pt x="20299" y="15965"/>
                  </a:lnTo>
                  <a:lnTo>
                    <a:pt x="20804" y="15027"/>
                  </a:lnTo>
                  <a:lnTo>
                    <a:pt x="21165" y="14015"/>
                  </a:lnTo>
                  <a:lnTo>
                    <a:pt x="21384" y="12933"/>
                  </a:lnTo>
                  <a:lnTo>
                    <a:pt x="21600" y="11921"/>
                  </a:lnTo>
                  <a:lnTo>
                    <a:pt x="21600" y="10043"/>
                  </a:lnTo>
                  <a:lnTo>
                    <a:pt x="21526" y="9392"/>
                  </a:lnTo>
                  <a:lnTo>
                    <a:pt x="21455" y="8670"/>
                  </a:lnTo>
                  <a:lnTo>
                    <a:pt x="21239" y="8019"/>
                  </a:lnTo>
                  <a:lnTo>
                    <a:pt x="21094" y="7369"/>
                  </a:lnTo>
                  <a:lnTo>
                    <a:pt x="20804" y="6718"/>
                  </a:lnTo>
                  <a:lnTo>
                    <a:pt x="20228" y="5490"/>
                  </a:lnTo>
                  <a:lnTo>
                    <a:pt x="15750" y="9898"/>
                  </a:lnTo>
                  <a:lnTo>
                    <a:pt x="15821" y="10765"/>
                  </a:lnTo>
                  <a:lnTo>
                    <a:pt x="15821" y="11270"/>
                  </a:lnTo>
                  <a:lnTo>
                    <a:pt x="15750" y="11776"/>
                  </a:lnTo>
                  <a:lnTo>
                    <a:pt x="15605" y="12282"/>
                  </a:lnTo>
                  <a:lnTo>
                    <a:pt x="15460" y="12714"/>
                  </a:lnTo>
                  <a:lnTo>
                    <a:pt x="15244" y="13149"/>
                  </a:lnTo>
                  <a:lnTo>
                    <a:pt x="15025" y="13581"/>
                  </a:lnTo>
                  <a:lnTo>
                    <a:pt x="14738" y="14015"/>
                  </a:lnTo>
                  <a:lnTo>
                    <a:pt x="14374" y="14376"/>
                  </a:lnTo>
                  <a:lnTo>
                    <a:pt x="14014" y="14666"/>
                  </a:lnTo>
                  <a:lnTo>
                    <a:pt x="13653" y="14953"/>
                  </a:lnTo>
                  <a:lnTo>
                    <a:pt x="13221" y="15243"/>
                  </a:lnTo>
                  <a:lnTo>
                    <a:pt x="12786" y="15388"/>
                  </a:lnTo>
                  <a:lnTo>
                    <a:pt x="12354" y="15604"/>
                  </a:lnTo>
                  <a:lnTo>
                    <a:pt x="11849" y="15678"/>
                  </a:lnTo>
                  <a:lnTo>
                    <a:pt x="11343" y="15820"/>
                  </a:lnTo>
                  <a:lnTo>
                    <a:pt x="10331" y="15820"/>
                  </a:lnTo>
                  <a:lnTo>
                    <a:pt x="9825" y="15678"/>
                  </a:lnTo>
                  <a:lnTo>
                    <a:pt x="9320" y="15604"/>
                  </a:lnTo>
                  <a:lnTo>
                    <a:pt x="8885" y="15388"/>
                  </a:lnTo>
                  <a:lnTo>
                    <a:pt x="8453" y="15243"/>
                  </a:lnTo>
                  <a:lnTo>
                    <a:pt x="8018" y="14953"/>
                  </a:lnTo>
                  <a:lnTo>
                    <a:pt x="7657" y="14666"/>
                  </a:lnTo>
                  <a:lnTo>
                    <a:pt x="7297" y="14376"/>
                  </a:lnTo>
                  <a:lnTo>
                    <a:pt x="6936" y="14015"/>
                  </a:lnTo>
                  <a:lnTo>
                    <a:pt x="6646" y="13581"/>
                  </a:lnTo>
                  <a:lnTo>
                    <a:pt x="6430" y="13149"/>
                  </a:lnTo>
                  <a:lnTo>
                    <a:pt x="6214" y="12714"/>
                  </a:lnTo>
                  <a:lnTo>
                    <a:pt x="5995" y="12282"/>
                  </a:lnTo>
                  <a:lnTo>
                    <a:pt x="5853" y="11270"/>
                  </a:lnTo>
                  <a:lnTo>
                    <a:pt x="5779" y="10765"/>
                  </a:lnTo>
                  <a:lnTo>
                    <a:pt x="5853" y="10259"/>
                  </a:lnTo>
                  <a:lnTo>
                    <a:pt x="5924" y="9753"/>
                  </a:lnTo>
                  <a:lnTo>
                    <a:pt x="5995" y="9318"/>
                  </a:lnTo>
                  <a:lnTo>
                    <a:pt x="6214" y="8812"/>
                  </a:lnTo>
                  <a:lnTo>
                    <a:pt x="6430" y="8380"/>
                  </a:lnTo>
                  <a:lnTo>
                    <a:pt x="6646" y="7945"/>
                  </a:lnTo>
                  <a:lnTo>
                    <a:pt x="6936" y="7585"/>
                  </a:lnTo>
                  <a:lnTo>
                    <a:pt x="7297" y="7224"/>
                  </a:lnTo>
                  <a:lnTo>
                    <a:pt x="7657" y="6934"/>
                  </a:lnTo>
                  <a:lnTo>
                    <a:pt x="8018" y="6647"/>
                  </a:lnTo>
                  <a:lnTo>
                    <a:pt x="8453" y="6357"/>
                  </a:lnTo>
                  <a:lnTo>
                    <a:pt x="8885" y="6141"/>
                  </a:lnTo>
                  <a:lnTo>
                    <a:pt x="9320" y="5996"/>
                  </a:lnTo>
                  <a:lnTo>
                    <a:pt x="9825" y="5851"/>
                  </a:lnTo>
                  <a:lnTo>
                    <a:pt x="10331" y="5780"/>
                  </a:lnTo>
                  <a:lnTo>
                    <a:pt x="10837" y="5780"/>
                  </a:lnTo>
                  <a:lnTo>
                    <a:pt x="11704" y="5851"/>
                  </a:lnTo>
                  <a:lnTo>
                    <a:pt x="16111" y="1373"/>
                  </a:lnTo>
                  <a:lnTo>
                    <a:pt x="14954" y="793"/>
                  </a:lnTo>
                  <a:lnTo>
                    <a:pt x="13653" y="361"/>
                  </a:lnTo>
                  <a:lnTo>
                    <a:pt x="12931" y="216"/>
                  </a:lnTo>
                  <a:lnTo>
                    <a:pt x="12280" y="71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6" name="Google Shape;134;p16"/>
            <p:cNvSpPr/>
            <p:nvPr/>
          </p:nvSpPr>
          <p:spPr>
            <a:xfrm>
              <a:off x="14616" y="542270"/>
              <a:ext cx="105546" cy="9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4" y="0"/>
                  </a:moveTo>
                  <a:lnTo>
                    <a:pt x="2107" y="8943"/>
                  </a:lnTo>
                  <a:lnTo>
                    <a:pt x="1230" y="10057"/>
                  </a:lnTo>
                  <a:lnTo>
                    <a:pt x="525" y="11360"/>
                  </a:lnTo>
                  <a:lnTo>
                    <a:pt x="173" y="12664"/>
                  </a:lnTo>
                  <a:lnTo>
                    <a:pt x="0" y="14159"/>
                  </a:lnTo>
                  <a:lnTo>
                    <a:pt x="173" y="15645"/>
                  </a:lnTo>
                  <a:lnTo>
                    <a:pt x="525" y="16949"/>
                  </a:lnTo>
                  <a:lnTo>
                    <a:pt x="1230" y="18253"/>
                  </a:lnTo>
                  <a:lnTo>
                    <a:pt x="2107" y="19366"/>
                  </a:lnTo>
                  <a:lnTo>
                    <a:pt x="3157" y="20304"/>
                  </a:lnTo>
                  <a:lnTo>
                    <a:pt x="4386" y="21043"/>
                  </a:lnTo>
                  <a:lnTo>
                    <a:pt x="5795" y="21417"/>
                  </a:lnTo>
                  <a:lnTo>
                    <a:pt x="7025" y="21600"/>
                  </a:lnTo>
                  <a:lnTo>
                    <a:pt x="8427" y="21417"/>
                  </a:lnTo>
                  <a:lnTo>
                    <a:pt x="9657" y="21043"/>
                  </a:lnTo>
                  <a:lnTo>
                    <a:pt x="10886" y="20304"/>
                  </a:lnTo>
                  <a:lnTo>
                    <a:pt x="12116" y="19366"/>
                  </a:lnTo>
                  <a:lnTo>
                    <a:pt x="20543" y="10430"/>
                  </a:lnTo>
                  <a:lnTo>
                    <a:pt x="21600" y="9126"/>
                  </a:lnTo>
                  <a:lnTo>
                    <a:pt x="18616" y="7075"/>
                  </a:lnTo>
                  <a:lnTo>
                    <a:pt x="12993" y="2608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7" name="Google Shape;135;p16"/>
            <p:cNvSpPr/>
            <p:nvPr/>
          </p:nvSpPr>
          <p:spPr>
            <a:xfrm>
              <a:off x="411922" y="542270"/>
              <a:ext cx="104669" cy="9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52" y="0"/>
                  </a:moveTo>
                  <a:lnTo>
                    <a:pt x="8498" y="2608"/>
                  </a:lnTo>
                  <a:lnTo>
                    <a:pt x="5844" y="4842"/>
                  </a:lnTo>
                  <a:lnTo>
                    <a:pt x="3009" y="7075"/>
                  </a:lnTo>
                  <a:lnTo>
                    <a:pt x="0" y="9126"/>
                  </a:lnTo>
                  <a:lnTo>
                    <a:pt x="885" y="10430"/>
                  </a:lnTo>
                  <a:lnTo>
                    <a:pt x="9556" y="19366"/>
                  </a:lnTo>
                  <a:lnTo>
                    <a:pt x="10622" y="20304"/>
                  </a:lnTo>
                  <a:lnTo>
                    <a:pt x="11862" y="21043"/>
                  </a:lnTo>
                  <a:lnTo>
                    <a:pt x="13276" y="21417"/>
                  </a:lnTo>
                  <a:lnTo>
                    <a:pt x="14516" y="21600"/>
                  </a:lnTo>
                  <a:lnTo>
                    <a:pt x="15937" y="21417"/>
                  </a:lnTo>
                  <a:lnTo>
                    <a:pt x="17177" y="21043"/>
                  </a:lnTo>
                  <a:lnTo>
                    <a:pt x="18417" y="20304"/>
                  </a:lnTo>
                  <a:lnTo>
                    <a:pt x="19657" y="19366"/>
                  </a:lnTo>
                  <a:lnTo>
                    <a:pt x="20541" y="18253"/>
                  </a:lnTo>
                  <a:lnTo>
                    <a:pt x="21245" y="16949"/>
                  </a:lnTo>
                  <a:lnTo>
                    <a:pt x="21600" y="15645"/>
                  </a:lnTo>
                  <a:lnTo>
                    <a:pt x="21600" y="12664"/>
                  </a:lnTo>
                  <a:lnTo>
                    <a:pt x="21245" y="11360"/>
                  </a:lnTo>
                  <a:lnTo>
                    <a:pt x="20541" y="10057"/>
                  </a:lnTo>
                  <a:lnTo>
                    <a:pt x="19657" y="894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8" name="Google Shape;136;p16"/>
            <p:cNvSpPr/>
            <p:nvPr/>
          </p:nvSpPr>
          <p:spPr>
            <a:xfrm>
              <a:off x="248861" y="-1"/>
              <a:ext cx="353565" cy="35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81" y="0"/>
                  </a:moveTo>
                  <a:lnTo>
                    <a:pt x="15571" y="51"/>
                  </a:lnTo>
                  <a:lnTo>
                    <a:pt x="15414" y="154"/>
                  </a:lnTo>
                  <a:lnTo>
                    <a:pt x="15203" y="310"/>
                  </a:lnTo>
                  <a:lnTo>
                    <a:pt x="11692" y="3711"/>
                  </a:lnTo>
                  <a:lnTo>
                    <a:pt x="11533" y="3918"/>
                  </a:lnTo>
                  <a:lnTo>
                    <a:pt x="11376" y="4175"/>
                  </a:lnTo>
                  <a:lnTo>
                    <a:pt x="11220" y="4485"/>
                  </a:lnTo>
                  <a:lnTo>
                    <a:pt x="11114" y="4743"/>
                  </a:lnTo>
                  <a:lnTo>
                    <a:pt x="11063" y="5051"/>
                  </a:lnTo>
                  <a:lnTo>
                    <a:pt x="11009" y="5361"/>
                  </a:lnTo>
                  <a:lnTo>
                    <a:pt x="11009" y="5929"/>
                  </a:lnTo>
                  <a:lnTo>
                    <a:pt x="11482" y="8403"/>
                  </a:lnTo>
                  <a:lnTo>
                    <a:pt x="11587" y="8764"/>
                  </a:lnTo>
                  <a:lnTo>
                    <a:pt x="159" y="20002"/>
                  </a:lnTo>
                  <a:lnTo>
                    <a:pt x="54" y="20209"/>
                  </a:lnTo>
                  <a:lnTo>
                    <a:pt x="0" y="20416"/>
                  </a:lnTo>
                  <a:lnTo>
                    <a:pt x="0" y="20777"/>
                  </a:lnTo>
                  <a:lnTo>
                    <a:pt x="54" y="20982"/>
                  </a:lnTo>
                  <a:lnTo>
                    <a:pt x="159" y="21136"/>
                  </a:lnTo>
                  <a:lnTo>
                    <a:pt x="316" y="21292"/>
                  </a:lnTo>
                  <a:lnTo>
                    <a:pt x="472" y="21446"/>
                  </a:lnTo>
                  <a:lnTo>
                    <a:pt x="629" y="21549"/>
                  </a:lnTo>
                  <a:lnTo>
                    <a:pt x="839" y="21600"/>
                  </a:lnTo>
                  <a:lnTo>
                    <a:pt x="1258" y="21600"/>
                  </a:lnTo>
                  <a:lnTo>
                    <a:pt x="1417" y="21549"/>
                  </a:lnTo>
                  <a:lnTo>
                    <a:pt x="1625" y="21446"/>
                  </a:lnTo>
                  <a:lnTo>
                    <a:pt x="1784" y="21292"/>
                  </a:lnTo>
                  <a:lnTo>
                    <a:pt x="13317" y="10001"/>
                  </a:lnTo>
                  <a:lnTo>
                    <a:pt x="15571" y="10362"/>
                  </a:lnTo>
                  <a:lnTo>
                    <a:pt x="15832" y="10413"/>
                  </a:lnTo>
                  <a:lnTo>
                    <a:pt x="16148" y="10413"/>
                  </a:lnTo>
                  <a:lnTo>
                    <a:pt x="16410" y="10362"/>
                  </a:lnTo>
                  <a:lnTo>
                    <a:pt x="16723" y="10259"/>
                  </a:lnTo>
                  <a:lnTo>
                    <a:pt x="17039" y="10155"/>
                  </a:lnTo>
                  <a:lnTo>
                    <a:pt x="17301" y="10054"/>
                  </a:lnTo>
                  <a:lnTo>
                    <a:pt x="17562" y="9898"/>
                  </a:lnTo>
                  <a:lnTo>
                    <a:pt x="17773" y="9693"/>
                  </a:lnTo>
                  <a:lnTo>
                    <a:pt x="21284" y="6237"/>
                  </a:lnTo>
                  <a:lnTo>
                    <a:pt x="21441" y="6083"/>
                  </a:lnTo>
                  <a:lnTo>
                    <a:pt x="21546" y="5877"/>
                  </a:lnTo>
                  <a:lnTo>
                    <a:pt x="21600" y="5722"/>
                  </a:lnTo>
                  <a:lnTo>
                    <a:pt x="21546" y="5516"/>
                  </a:lnTo>
                  <a:lnTo>
                    <a:pt x="21495" y="5412"/>
                  </a:lnTo>
                  <a:lnTo>
                    <a:pt x="21336" y="5258"/>
                  </a:lnTo>
                  <a:lnTo>
                    <a:pt x="21128" y="5155"/>
                  </a:lnTo>
                  <a:lnTo>
                    <a:pt x="20917" y="5104"/>
                  </a:lnTo>
                  <a:lnTo>
                    <a:pt x="18664" y="4692"/>
                  </a:lnTo>
                  <a:lnTo>
                    <a:pt x="20866" y="2527"/>
                  </a:lnTo>
                  <a:lnTo>
                    <a:pt x="21023" y="2370"/>
                  </a:lnTo>
                  <a:lnTo>
                    <a:pt x="21128" y="2166"/>
                  </a:lnTo>
                  <a:lnTo>
                    <a:pt x="21179" y="2012"/>
                  </a:lnTo>
                  <a:lnTo>
                    <a:pt x="21179" y="1598"/>
                  </a:lnTo>
                  <a:lnTo>
                    <a:pt x="21128" y="1391"/>
                  </a:lnTo>
                  <a:lnTo>
                    <a:pt x="21023" y="1237"/>
                  </a:lnTo>
                  <a:lnTo>
                    <a:pt x="20866" y="1083"/>
                  </a:lnTo>
                  <a:lnTo>
                    <a:pt x="20707" y="929"/>
                  </a:lnTo>
                  <a:lnTo>
                    <a:pt x="20550" y="825"/>
                  </a:lnTo>
                  <a:lnTo>
                    <a:pt x="20340" y="773"/>
                  </a:lnTo>
                  <a:lnTo>
                    <a:pt x="19921" y="773"/>
                  </a:lnTo>
                  <a:lnTo>
                    <a:pt x="19765" y="825"/>
                  </a:lnTo>
                  <a:lnTo>
                    <a:pt x="19554" y="929"/>
                  </a:lnTo>
                  <a:lnTo>
                    <a:pt x="16934" y="3506"/>
                  </a:lnTo>
                  <a:lnTo>
                    <a:pt x="16828" y="3145"/>
                  </a:lnTo>
                  <a:lnTo>
                    <a:pt x="16356" y="671"/>
                  </a:lnTo>
                  <a:lnTo>
                    <a:pt x="16305" y="412"/>
                  </a:lnTo>
                  <a:lnTo>
                    <a:pt x="16199" y="207"/>
                  </a:lnTo>
                  <a:lnTo>
                    <a:pt x="16094" y="103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FFB6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70" name="Google Shape;137;p16"/>
          <p:cNvSpPr txBox="1"/>
          <p:nvPr/>
        </p:nvSpPr>
        <p:spPr>
          <a:xfrm>
            <a:off x="6158688" y="939425"/>
            <a:ext cx="2332201" cy="2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defRPr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pPr>
            <a:r>
              <a:t>Hardware/Computing Services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indent="-298450">
              <a:spcBef>
                <a:spcPts val="600"/>
              </a:spcBef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CCTV Camera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Smartphone with internet connection.</a:t>
            </a:r>
          </a:p>
          <a:p>
            <a:pPr marL="457200" indent="-298450">
              <a:buClr>
                <a:srgbClr val="434343"/>
              </a:buClr>
              <a:buSzPts val="1100"/>
              <a:buAutoNum type="arabicPeriod" startAt="1"/>
              <a:defRPr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Cloud Services for computations.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Olivia template">
      <a:dk1>
        <a:srgbClr val="000000"/>
      </a:dk1>
      <a:lt1>
        <a:srgbClr val="FFB600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Olivi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liv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Oliv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Olivi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liv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