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A35"/>
    <a:srgbClr val="E05050"/>
    <a:srgbClr val="DADAD9"/>
    <a:srgbClr val="F5F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29" autoAdjust="0"/>
    <p:restoredTop sz="94660"/>
  </p:normalViewPr>
  <p:slideViewPr>
    <p:cSldViewPr>
      <p:cViewPr>
        <p:scale>
          <a:sx n="75" d="100"/>
          <a:sy n="75" d="100"/>
        </p:scale>
        <p:origin x="2628" y="5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0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8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65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20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9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5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5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4417-11DD-4757-A00A-D272797CF304}" type="datetimeFigureOut">
              <a:rPr lang="en-GB" smtClean="0"/>
              <a:t>20/02/2018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E152-8849-4D1B-9E13-5B103552A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858000" cy="992560"/>
          </a:xfrm>
          <a:prstGeom prst="rect">
            <a:avLst/>
          </a:prstGeom>
          <a:solidFill>
            <a:srgbClr val="E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latin typeface="Josefin Sans" pitchFamily="2" charset="0"/>
                <a:ea typeface="Josefin Sans" pitchFamily="2" charset="0"/>
              </a:rPr>
              <a:t>Jamie Abraham</a:t>
            </a:r>
            <a:endParaRPr lang="en-GB" sz="3600" b="1" dirty="0"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992560"/>
            <a:ext cx="1987550" cy="8913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552045" y="1163288"/>
            <a:ext cx="75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Profile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29" y="1532620"/>
            <a:ext cx="1836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I </a:t>
            </a:r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am a graduate from Bournemouth University with a degree in Games Technology and experience in a variety of programming </a:t>
            </a:r>
            <a:r>
              <a:rPr lang="en-GB" sz="10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languages. </a:t>
            </a:r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I am an experienced and effective communicator with a strong eye towards customer satisfaction, thanks to working in retail and customer focused web support</a:t>
            </a:r>
            <a:r>
              <a:rPr lang="en-GB" sz="10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.</a:t>
            </a:r>
            <a:endParaRPr lang="en-GB" sz="1000" dirty="0">
              <a:solidFill>
                <a:srgbClr val="DADAD9"/>
              </a:solidFill>
              <a:latin typeface="Space Mono" panose="020005090400000200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045" y="4484948"/>
            <a:ext cx="75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Skills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629" y="4916996"/>
            <a:ext cx="1728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Html and CSS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JavaScript (Angular, </a:t>
            </a:r>
            <a:r>
              <a:rPr lang="en-GB" sz="1000" dirty="0" err="1">
                <a:solidFill>
                  <a:srgbClr val="DADAD9"/>
                </a:solidFill>
                <a:latin typeface="Space Mono" panose="02000509040000020004" pitchFamily="49" charset="0"/>
              </a:rPr>
              <a:t>Vue</a:t>
            </a:r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)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C# (ASP </a:t>
            </a:r>
            <a:r>
              <a:rPr lang="en-GB" sz="1000" dirty="0" err="1">
                <a:solidFill>
                  <a:srgbClr val="DADAD9"/>
                </a:solidFill>
                <a:latin typeface="Space Mono" panose="02000509040000020004" pitchFamily="49" charset="0"/>
              </a:rPr>
              <a:t>.net</a:t>
            </a:r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)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Git, SVN</a:t>
            </a:r>
          </a:p>
          <a:p>
            <a:pPr lvl="0" algn="ctr"/>
            <a:r>
              <a:rPr lang="en-GB" sz="1000" dirty="0">
                <a:solidFill>
                  <a:srgbClr val="DADAD9"/>
                </a:solidFill>
                <a:latin typeface="Space Mono" panose="02000509040000020004" pitchFamily="49" charset="0"/>
              </a:rPr>
              <a:t>MS-SQL</a:t>
            </a:r>
          </a:p>
          <a:p>
            <a:pPr lvl="0" algn="ctr"/>
            <a:r>
              <a:rPr lang="en-GB" sz="10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jQuery</a:t>
            </a:r>
            <a:endParaRPr lang="en-GB" sz="1000" dirty="0">
              <a:solidFill>
                <a:srgbClr val="DADAD9"/>
              </a:solidFill>
              <a:latin typeface="Space Mono" panose="020005090400000200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1100572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Work Experience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9435" y="1634297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E-mango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4183" y="1964668"/>
            <a:ext cx="460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Feb 2015 - Present</a:t>
            </a:r>
            <a:endParaRPr lang="en-GB" sz="1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04964" y="1856656"/>
            <a:ext cx="3564395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565971" y="2102349"/>
            <a:ext cx="1771241" cy="818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04183" y="2288704"/>
            <a:ext cx="46011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Develop, test, profile and debug back-end functionality for sites using ASP .NET and C#.</a:t>
            </a:r>
            <a:r>
              <a:rPr lang="en-GB" sz="1000" b="1" dirty="0">
                <a:solidFill>
                  <a:srgbClr val="222A35"/>
                </a:solidFill>
                <a:latin typeface="Space Mono" panose="02000509040000020004" pitchFamily="49" charset="0"/>
              </a:rPr>
              <a:t> </a:t>
            </a:r>
            <a:endParaRPr lang="en-GB" sz="1000" dirty="0">
              <a:solidFill>
                <a:srgbClr val="222A35"/>
              </a:solidFill>
              <a:latin typeface="Space Mono" panose="02000509040000020004" pitchFamily="49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Design and create responsive websites using HTML, CSS, JavaScript and jQuery.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Support 20 large organisations and 54 town/parish councils to use our CRM and CMS to run and organise their entire business.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Exercise strong interpersonal skills which are needed to maintain </a:t>
            </a: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close, professional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client relationships.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Liaising with a variety of stakeholders to create targeted products that work to </a:t>
            </a: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ISO specification.</a:t>
            </a:r>
            <a:endParaRPr lang="en-GB" sz="1000" dirty="0">
              <a:solidFill>
                <a:srgbClr val="222A35"/>
              </a:solidFill>
              <a:latin typeface="Space Mono" panose="020005090400000200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04183" y="4448944"/>
            <a:ext cx="460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Feb 2009 – Jan 2015</a:t>
            </a:r>
            <a:endParaRPr lang="en-GB" sz="1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20" name="Straight Connector 19"/>
          <p:cNvCxnSpPr>
            <a:endCxn id="23" idx="3"/>
          </p:cNvCxnSpPr>
          <p:nvPr/>
        </p:nvCxnSpPr>
        <p:spPr>
          <a:xfrm>
            <a:off x="3320988" y="4309574"/>
            <a:ext cx="3384376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81028" y="4592960"/>
            <a:ext cx="1210046" cy="8769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04183" y="4808984"/>
            <a:ext cx="4601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Resolve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issues to ensure customer satisfaction and loyalty, showing my commitment to the companies’ exceptional customer service ethos.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Mentor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and train over 20 new employees to maximize corporate knowledge retention and take an active role in others development.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Flexibly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fill roles including; team leader, supply chain assistant, warehouse assistant, service building liaison and customer collections assistant.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04183" y="4124908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John </a:t>
            </a:r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Lewis 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6852" y="6620217"/>
            <a:ext cx="460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Aug 2012 – Sept 2013</a:t>
            </a:r>
            <a:endParaRPr lang="en-GB" sz="1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098986" y="6537176"/>
            <a:ext cx="2570373" cy="8032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40868" y="6789204"/>
            <a:ext cx="2650206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04183" y="6969224"/>
            <a:ext cx="4601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Engage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my entrepreneurial spirit with a group of 3 others to work on passion projects.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Fulfil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a variety of roles and take part in every part of development and administration with a focus on gameplay programming and 3d asset creation.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rgbClr val="222A35"/>
                </a:solidFill>
                <a:latin typeface="Space Mono" panose="02000509040000020004" pitchFamily="49" charset="0"/>
              </a:rPr>
              <a:t>Organise 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scrum meetings to evaluate progress to facilitate efficient communication and work.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04183" y="6321152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Vision Gear Games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89" y="6177136"/>
            <a:ext cx="198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Achievements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3006" y="6573180"/>
            <a:ext cx="172819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Awarded 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a scholarship from Google for the </a:t>
            </a:r>
            <a:r>
              <a:rPr lang="en-GB" sz="1100" dirty="0" err="1">
                <a:solidFill>
                  <a:srgbClr val="DADAD9"/>
                </a:solidFill>
                <a:latin typeface="Space Mono" panose="02000509040000020004" pitchFamily="49" charset="0"/>
              </a:rPr>
              <a:t>Udactiy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 Mobile Web Specialist course.</a:t>
            </a:r>
          </a:p>
          <a:p>
            <a:pPr lvl="0"/>
            <a:endParaRPr lang="en-GB" sz="1100" dirty="0">
              <a:solidFill>
                <a:srgbClr val="DADAD9"/>
              </a:solidFill>
              <a:latin typeface="Space Mono" panose="02000509040000020004" pitchFamily="49" charset="0"/>
            </a:endParaRPr>
          </a:p>
          <a:p>
            <a:pPr lvl="0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Over 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100,000 game plays on web portals for Paramedic, a game I developed as part of a 4 person team in 6 weeks for Edge magazines’ “Get into Games” competition.</a:t>
            </a:r>
          </a:p>
          <a:p>
            <a:pPr lvl="0"/>
            <a:endParaRPr lang="en-GB" sz="1100" dirty="0">
              <a:solidFill>
                <a:srgbClr val="DADAD9"/>
              </a:solidFill>
              <a:latin typeface="Space Mono" panose="02000509040000020004" pitchFamily="49" charset="0"/>
            </a:endParaRPr>
          </a:p>
          <a:p>
            <a:pPr lvl="0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Developed 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my skills to achieve a level 2 NVQ in Stock Management at John Lewis and trained as a First Aider.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96852" y="1964668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Full Stack Developer</a:t>
            </a:r>
            <a:endParaRPr lang="en-GB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106455" y="4448944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Stock Management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486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54538"/>
            <a:ext cx="6858000" cy="1352550"/>
          </a:xfrm>
          <a:prstGeom prst="rect">
            <a:avLst/>
          </a:prstGeom>
          <a:solidFill>
            <a:srgbClr val="E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-13328"/>
            <a:ext cx="1987550" cy="856786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92460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Education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306" y="752726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Bournemouth </a:t>
            </a:r>
            <a:r>
              <a:rPr lang="en-GB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University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7055" y="1171364"/>
            <a:ext cx="269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2:1 </a:t>
            </a:r>
            <a:r>
              <a:rPr lang="en-GB" sz="14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Games Technology (BSC Hons)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09120" y="968750"/>
            <a:ext cx="2193110" cy="6335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1148" y="1325252"/>
            <a:ext cx="1008112" cy="0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7852" y="116743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2010-2014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131337" y="1472806"/>
            <a:ext cx="460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Created games in C++ and C#, constructed high and low poly models in 3DSMax and </a:t>
            </a:r>
            <a:r>
              <a:rPr lang="en-GB" sz="1000" dirty="0" err="1">
                <a:solidFill>
                  <a:srgbClr val="222A35"/>
                </a:solidFill>
                <a:latin typeface="Space Mono" panose="02000509040000020004" pitchFamily="49" charset="0"/>
              </a:rPr>
              <a:t>ZBrush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, and made textures and sprites in </a:t>
            </a:r>
            <a:r>
              <a:rPr lang="en-GB" sz="1000" dirty="0" err="1">
                <a:solidFill>
                  <a:srgbClr val="222A35"/>
                </a:solidFill>
                <a:latin typeface="Space Mono" panose="02000509040000020004" pitchFamily="49" charset="0"/>
              </a:rPr>
              <a:t>Photshop</a:t>
            </a:r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. Arranged social meetings for the Game Dev Society.</a:t>
            </a:r>
            <a:endParaRPr lang="en-GB" sz="1000" dirty="0">
              <a:solidFill>
                <a:srgbClr val="222A35"/>
              </a:solidFill>
              <a:latin typeface="Space Mono" panose="020005090400000200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42306" y="2504728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Itchen College 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37055" y="2923366"/>
            <a:ext cx="269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3 A Levels, 2 AS Levels</a:t>
            </a:r>
          </a:p>
        </p:txBody>
      </p:sp>
      <p:cxnSp>
        <p:nvCxnSpPr>
          <p:cNvPr id="21" name="Straight Connector 20"/>
          <p:cNvCxnSpPr>
            <a:endCxn id="19" idx="3"/>
          </p:cNvCxnSpPr>
          <p:nvPr/>
        </p:nvCxnSpPr>
        <p:spPr>
          <a:xfrm flipV="1">
            <a:off x="3573016" y="2689394"/>
            <a:ext cx="3170471" cy="16617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77072" y="3073762"/>
            <a:ext cx="1692188" cy="3492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3367" y="2919874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2007-2009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131337" y="3224808"/>
            <a:ext cx="460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A Levels in Computing, Physics and Maths, AS Levels in Psychology and Extended Project. The extended project consisted of making a compendium of games in Visual Basic.</a:t>
            </a:r>
            <a:endParaRPr lang="en-GB" sz="1000" dirty="0">
              <a:solidFill>
                <a:srgbClr val="222A35"/>
              </a:solidFill>
              <a:latin typeface="Space Mono" panose="020005090400000200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3275" y="4412940"/>
            <a:ext cx="460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Bitterne</a:t>
            </a:r>
            <a:r>
              <a:rPr lang="en-GB" b="1" dirty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 Park Secondary School</a:t>
            </a:r>
            <a:endParaRPr lang="en-GB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8024" y="4831578"/>
            <a:ext cx="2696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12 GCSE’s</a:t>
            </a:r>
            <a:endParaRPr lang="en-GB" sz="14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cxnSp>
        <p:nvCxnSpPr>
          <p:cNvPr id="31" name="Straight Connector 30"/>
          <p:cNvCxnSpPr>
            <a:endCxn id="29" idx="3"/>
          </p:cNvCxnSpPr>
          <p:nvPr/>
        </p:nvCxnSpPr>
        <p:spPr>
          <a:xfrm>
            <a:off x="5193196" y="4591948"/>
            <a:ext cx="1561260" cy="5658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32956" y="4978807"/>
            <a:ext cx="2747273" cy="6659"/>
          </a:xfrm>
          <a:prstGeom prst="line">
            <a:avLst/>
          </a:prstGeom>
          <a:ln>
            <a:solidFill>
              <a:srgbClr val="E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74336" y="482808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2002-2007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142306" y="5133020"/>
            <a:ext cx="460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000" dirty="0">
                <a:solidFill>
                  <a:srgbClr val="222A35"/>
                </a:solidFill>
                <a:latin typeface="Space Mono" panose="02000509040000020004" pitchFamily="49" charset="0"/>
              </a:rPr>
              <a:t>Attained 3 A*s at GCSE level including Maths and 8 A's including Physics, IT and Chemistry.</a:t>
            </a:r>
            <a:endParaRPr lang="en-GB" sz="1000" dirty="0">
              <a:solidFill>
                <a:srgbClr val="222A35"/>
              </a:solidFill>
              <a:latin typeface="Space Mono" panose="020005090400000200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2641" y="92460"/>
            <a:ext cx="1987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 smtClean="0">
                <a:solidFill>
                  <a:srgbClr val="E05050"/>
                </a:solidFill>
                <a:latin typeface="Josefin Sans" pitchFamily="2" charset="0"/>
                <a:ea typeface="Josefin Sans" pitchFamily="2" charset="0"/>
              </a:rPr>
              <a:t>Achievements</a:t>
            </a:r>
            <a:endParaRPr lang="en-GB" sz="2200" b="1" dirty="0">
              <a:solidFill>
                <a:srgbClr val="E05050"/>
              </a:solidFill>
              <a:latin typeface="Josefin Sans" pitchFamily="2" charset="0"/>
              <a:ea typeface="Josefin Sans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7038" y="630223"/>
            <a:ext cx="172819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Awarded 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a scholarship from Google for the </a:t>
            </a:r>
            <a:r>
              <a:rPr lang="en-GB" sz="1100" dirty="0" err="1">
                <a:solidFill>
                  <a:srgbClr val="DADAD9"/>
                </a:solidFill>
                <a:latin typeface="Space Mono" panose="02000509040000020004" pitchFamily="49" charset="0"/>
              </a:rPr>
              <a:t>Udactiy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 Mobile Web Specialist course.</a:t>
            </a:r>
          </a:p>
          <a:p>
            <a:pPr lvl="0"/>
            <a:endParaRPr lang="en-GB" sz="1100" dirty="0">
              <a:solidFill>
                <a:srgbClr val="DADAD9"/>
              </a:solidFill>
              <a:latin typeface="Space Mono" panose="02000509040000020004" pitchFamily="49" charset="0"/>
            </a:endParaRPr>
          </a:p>
          <a:p>
            <a:pPr lvl="0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Over 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100,000 game plays on web portals for Paramedic, a game I developed as part of a 4 person team in 6 weeks for Edge magazines’ “Get into Games” competition.</a:t>
            </a:r>
          </a:p>
          <a:p>
            <a:pPr lvl="0"/>
            <a:endParaRPr lang="en-GB" sz="1100" dirty="0">
              <a:solidFill>
                <a:srgbClr val="DADAD9"/>
              </a:solidFill>
              <a:latin typeface="Space Mono" panose="02000509040000020004" pitchFamily="49" charset="0"/>
            </a:endParaRPr>
          </a:p>
          <a:p>
            <a:pPr lvl="0"/>
            <a:r>
              <a:rPr lang="en-GB" sz="1100" dirty="0" smtClean="0">
                <a:solidFill>
                  <a:srgbClr val="DADAD9"/>
                </a:solidFill>
                <a:latin typeface="Space Mono" panose="02000509040000020004" pitchFamily="49" charset="0"/>
              </a:rPr>
              <a:t>Developed </a:t>
            </a:r>
            <a:r>
              <a:rPr lang="en-GB" sz="1100" dirty="0">
                <a:solidFill>
                  <a:srgbClr val="DADAD9"/>
                </a:solidFill>
                <a:latin typeface="Space Mono" panose="02000509040000020004" pitchFamily="49" charset="0"/>
              </a:rPr>
              <a:t>my skills to achieve a level 2 NVQ in Stock Management at John Lewis and trained as a First Aider.</a:t>
            </a:r>
          </a:p>
        </p:txBody>
      </p:sp>
    </p:spTree>
    <p:extLst>
      <p:ext uri="{BB962C8B-B14F-4D97-AF65-F5344CB8AC3E}">
        <p14:creationId xmlns:p14="http://schemas.microsoft.com/office/powerpoint/2010/main" val="3039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</TotalTime>
  <Words>560</Words>
  <Application>Microsoft Office PowerPoint</Application>
  <PresentationFormat>A4 Paper (210x297 mm)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Josefin Sans</vt:lpstr>
      <vt:lpstr>Space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jabraham</dc:creator>
  <cp:lastModifiedBy>jabraham</cp:lastModifiedBy>
  <cp:revision>18</cp:revision>
  <dcterms:created xsi:type="dcterms:W3CDTF">2018-02-13T15:25:47Z</dcterms:created>
  <dcterms:modified xsi:type="dcterms:W3CDTF">2018-02-20T14:50:52Z</dcterms:modified>
</cp:coreProperties>
</file>