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E05050"/>
    <a:srgbClr val="DADAD9"/>
    <a:srgbClr val="F5F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9" autoAdjust="0"/>
    <p:restoredTop sz="94660"/>
  </p:normalViewPr>
  <p:slideViewPr>
    <p:cSldViewPr>
      <p:cViewPr>
        <p:scale>
          <a:sx n="66" d="100"/>
          <a:sy n="66" d="100"/>
        </p:scale>
        <p:origin x="2832" y="50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1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2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5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7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1352550"/>
          </a:xfrm>
          <a:prstGeom prst="rect">
            <a:avLst/>
          </a:prstGeom>
          <a:solidFill>
            <a:srgbClr val="E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latin typeface="Josefin Sans" pitchFamily="2" charset="0"/>
                <a:ea typeface="Josefin Sans" pitchFamily="2" charset="0"/>
              </a:rPr>
              <a:t>Jamie Abraham</a:t>
            </a:r>
            <a:endParaRPr lang="en-GB" sz="3600" b="1" dirty="0"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1352550"/>
            <a:ext cx="1987550" cy="85534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76672" y="2139456"/>
            <a:ext cx="90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Profile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29" y="2715520"/>
            <a:ext cx="1836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I </a:t>
            </a:r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am a graduate from Bournemouth University with a degree in Games Technology and experience in a variety of programming languages and technologies. I am an experienced and effective communicator with a strong eye towards customer satisfaction, thanks to working in retail and customer focused web support. My vision is to create beautiful, functional and user friendly products within an interesting team.</a:t>
            </a:r>
          </a:p>
          <a:p>
            <a:endParaRPr lang="en-GB" sz="1000" dirty="0">
              <a:solidFill>
                <a:srgbClr val="DADAD9"/>
              </a:solidFill>
              <a:latin typeface="Space Mono" panose="020005090400000200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045" y="7617296"/>
            <a:ext cx="90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Skills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29" y="8240051"/>
            <a:ext cx="1728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Html and CSS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JavaScript (Angular, </a:t>
            </a:r>
            <a:r>
              <a:rPr lang="en-GB" sz="1000" dirty="0" err="1">
                <a:solidFill>
                  <a:srgbClr val="DADAD9"/>
                </a:solidFill>
                <a:latin typeface="Space Mono" panose="02000509040000020004" pitchFamily="49" charset="0"/>
              </a:rPr>
              <a:t>Vue</a:t>
            </a:r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)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C# (ASP </a:t>
            </a:r>
            <a:r>
              <a:rPr lang="en-GB" sz="1000" dirty="0" err="1">
                <a:solidFill>
                  <a:srgbClr val="DADAD9"/>
                </a:solidFill>
                <a:latin typeface="Space Mono" panose="02000509040000020004" pitchFamily="49" charset="0"/>
              </a:rPr>
              <a:t>.net</a:t>
            </a:r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)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Git, SVN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MS-SQL</a:t>
            </a:r>
          </a:p>
          <a:p>
            <a:pPr lvl="0" algn="ctr"/>
            <a:r>
              <a:rPr lang="en-GB" sz="10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jQuery</a:t>
            </a:r>
            <a:endParaRPr lang="en-GB" sz="1000" dirty="0">
              <a:solidFill>
                <a:srgbClr val="DADAD9"/>
              </a:solidFill>
              <a:latin typeface="Space Mono" panose="020005090400000200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1532620"/>
            <a:ext cx="216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Work Experience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9435" y="2066345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E-mango – Full Stack Developer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4183" y="2484983"/>
            <a:ext cx="460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Feb 2015 - Present</a:t>
            </a:r>
            <a:endParaRPr lang="en-GB" sz="14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265204" y="2288704"/>
            <a:ext cx="1404155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1"/>
          </p:cNvCxnSpPr>
          <p:nvPr/>
        </p:nvCxnSpPr>
        <p:spPr>
          <a:xfrm flipV="1">
            <a:off x="2104183" y="2638400"/>
            <a:ext cx="3002667" cy="472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4183" y="2835731"/>
            <a:ext cx="46011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Develop, test, profile and debug back-end functionality for sites using ASP .NET and C#.</a:t>
            </a:r>
            <a:r>
              <a:rPr lang="en-GB" sz="1000" b="1" dirty="0">
                <a:solidFill>
                  <a:srgbClr val="222A35"/>
                </a:solidFill>
                <a:latin typeface="Space Mono" panose="02000509040000020004" pitchFamily="49" charset="0"/>
              </a:rPr>
              <a:t> </a:t>
            </a:r>
            <a:endParaRPr lang="en-GB" sz="1000" dirty="0">
              <a:solidFill>
                <a:srgbClr val="222A35"/>
              </a:solidFill>
              <a:latin typeface="Space Mono" panose="02000509040000020004" pitchFamily="49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Design and create responsive websites using HTML, CSS, JavaScript and jQuery.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Support 20 large organisations and 54 town/parish councils to use our CRM and CMS to run and organise their entire business.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Exercise strong interpersonal skills which are needed to maintain close and professional client relationships.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Liaising with a variety of stakeholders to create targeted products that work to specification.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Fill multiple roles in a small, agile team and ensure the organisation maintains ISO standards.</a:t>
            </a:r>
          </a:p>
          <a:p>
            <a:endParaRPr lang="en-GB" sz="1000" dirty="0">
              <a:solidFill>
                <a:srgbClr val="222A35"/>
              </a:solidFill>
              <a:latin typeface="Space Mono" panose="020005090400000200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04183" y="5515029"/>
            <a:ext cx="460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Feb 2009 – Jan 2015</a:t>
            </a:r>
            <a:endParaRPr lang="en-GB" sz="14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395130" y="5318211"/>
            <a:ext cx="1274229" cy="539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1"/>
          </p:cNvCxnSpPr>
          <p:nvPr/>
        </p:nvCxnSpPr>
        <p:spPr>
          <a:xfrm flipV="1">
            <a:off x="2104183" y="5668917"/>
            <a:ext cx="2786891" cy="1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4183" y="5865777"/>
            <a:ext cx="4601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Resolve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issues to ensure customer satisfaction and loyalty, showing my commitment to the companies’ exceptional customer service ethos.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Mentor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and train over 20 new employees to maximize corporate knowledge retention and take an active role in others development.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Flexibly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fill roles including; team leader, supply chain assistant, warehouse assistant, service building liaison and customer collections assistant.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04183" y="5094693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John </a:t>
            </a:r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Lewis– Stock Management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04183" y="7959566"/>
            <a:ext cx="460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Aug 2012 – Sept 2013</a:t>
            </a:r>
            <a:endParaRPr lang="en-GB" sz="14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098986" y="7753296"/>
            <a:ext cx="2570373" cy="9991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1"/>
          </p:cNvCxnSpPr>
          <p:nvPr/>
        </p:nvCxnSpPr>
        <p:spPr>
          <a:xfrm flipV="1">
            <a:off x="2104183" y="8113454"/>
            <a:ext cx="2786891" cy="1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04183" y="8310314"/>
            <a:ext cx="4601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Engage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my entrepreneurial spirit with a group of 3 others to work on passion projects.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Fulfil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a variety of roles and take part in every part of development and administration with a focus on gameplay programming and 3d asset creation.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Organise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scrum meetings to evaluate progress to facilitate efficient communication and work.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04183" y="7539230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Vision Gear Games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3328"/>
            <a:ext cx="1987550" cy="85678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828764"/>
            <a:ext cx="216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Education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306" y="3489030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Bournemouth </a:t>
            </a:r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University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7055" y="3907668"/>
            <a:ext cx="269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2:1 </a:t>
            </a:r>
            <a:r>
              <a:rPr lang="en-GB" sz="14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Games Technology (BSC Hons)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09120" y="3705054"/>
            <a:ext cx="2193110" cy="6335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61148" y="4061556"/>
            <a:ext cx="1008112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27852" y="390374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2010-2014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1337" y="4209110"/>
            <a:ext cx="460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Created games in C++ and C#, constructed high and low poly models in 3DSMax and </a:t>
            </a:r>
            <a:r>
              <a:rPr lang="en-GB" sz="1000" dirty="0" err="1">
                <a:solidFill>
                  <a:srgbClr val="222A35"/>
                </a:solidFill>
                <a:latin typeface="Space Mono" panose="02000509040000020004" pitchFamily="49" charset="0"/>
              </a:rPr>
              <a:t>ZBrush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, and made textures and sprites in </a:t>
            </a:r>
            <a:r>
              <a:rPr lang="en-GB" sz="1000" dirty="0" err="1">
                <a:solidFill>
                  <a:srgbClr val="222A35"/>
                </a:solidFill>
                <a:latin typeface="Space Mono" panose="02000509040000020004" pitchFamily="49" charset="0"/>
              </a:rPr>
              <a:t>Photshop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. Arranged social meetings for the Game Dev Society.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2306" y="5241032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Itchen College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7055" y="5659670"/>
            <a:ext cx="269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3 A Levels, 2 AS Levels</a:t>
            </a:r>
          </a:p>
        </p:txBody>
      </p:sp>
      <p:cxnSp>
        <p:nvCxnSpPr>
          <p:cNvPr id="15" name="Straight Connector 14"/>
          <p:cNvCxnSpPr>
            <a:endCxn id="13" idx="3"/>
          </p:cNvCxnSpPr>
          <p:nvPr/>
        </p:nvCxnSpPr>
        <p:spPr>
          <a:xfrm flipV="1">
            <a:off x="3573016" y="5425698"/>
            <a:ext cx="3170471" cy="16617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77072" y="5810066"/>
            <a:ext cx="1692188" cy="3492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3367" y="565617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2007-2009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131337" y="5961112"/>
            <a:ext cx="460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A Levels in Computing, Physics and Maths, AS Levels in Psychology and Extended Project. The extended project consisted of making a compendium of games in Visual Basic.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53275" y="7149244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Bitterne</a:t>
            </a:r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 Park Secondary School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48024" y="7567882"/>
            <a:ext cx="269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12 GCSE’s</a:t>
            </a:r>
            <a:endParaRPr lang="en-GB" sz="14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21" name="Straight Connector 20"/>
          <p:cNvCxnSpPr>
            <a:endCxn id="19" idx="3"/>
          </p:cNvCxnSpPr>
          <p:nvPr/>
        </p:nvCxnSpPr>
        <p:spPr>
          <a:xfrm>
            <a:off x="5193196" y="7328252"/>
            <a:ext cx="1561260" cy="5658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32956" y="7715111"/>
            <a:ext cx="2747273" cy="6659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74336" y="75643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2002-2007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42306" y="7869324"/>
            <a:ext cx="460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Attained 3 A*s at GCSE level including Maths and 8 A's including Physics, IT and Chemistry.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2641" y="652522"/>
            <a:ext cx="1987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Achievements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038" y="1190285"/>
            <a:ext cx="1728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Awarded 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a scholarship from Google for the </a:t>
            </a:r>
            <a:r>
              <a:rPr lang="en-GB" sz="1100" dirty="0" err="1">
                <a:solidFill>
                  <a:srgbClr val="DADAD9"/>
                </a:solidFill>
                <a:latin typeface="Space Mono" panose="02000509040000020004" pitchFamily="49" charset="0"/>
              </a:rPr>
              <a:t>Udactiy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 Mobile Web Specialist course.</a:t>
            </a:r>
          </a:p>
          <a:p>
            <a:pPr lvl="0"/>
            <a:endParaRPr lang="en-GB" sz="1100" dirty="0">
              <a:solidFill>
                <a:srgbClr val="DADAD9"/>
              </a:solidFill>
              <a:latin typeface="Space Mono" panose="02000509040000020004" pitchFamily="49" charset="0"/>
            </a:endParaRPr>
          </a:p>
          <a:p>
            <a:pPr lvl="0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Over 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100,000 game plays on web portals for Paramedic, a game I developed as part of a 4 person team in 6 weeks for Edge magazines’ “Get into Games” competition.</a:t>
            </a:r>
          </a:p>
          <a:p>
            <a:pPr lvl="0"/>
            <a:endParaRPr lang="en-GB" sz="1100" dirty="0">
              <a:solidFill>
                <a:srgbClr val="DADAD9"/>
              </a:solidFill>
              <a:latin typeface="Space Mono" panose="02000509040000020004" pitchFamily="49" charset="0"/>
            </a:endParaRPr>
          </a:p>
          <a:p>
            <a:pPr lvl="0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Developed 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my skills to achieve a level 2 NVQ in Stock Management at John Lewis and trained as a First Aider</a:t>
            </a:r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.</a:t>
            </a:r>
          </a:p>
          <a:p>
            <a:pPr lvl="0"/>
            <a:endParaRPr lang="en-GB" sz="1100" dirty="0">
              <a:solidFill>
                <a:srgbClr val="DADAD9"/>
              </a:solidFill>
              <a:latin typeface="Space Mono" panose="02000509040000020004" pitchFamily="49" charset="0"/>
            </a:endParaRPr>
          </a:p>
          <a:p>
            <a:pPr lvl="0"/>
            <a:endParaRPr lang="en-GB" sz="1100" dirty="0">
              <a:solidFill>
                <a:srgbClr val="DADAD9"/>
              </a:solidFill>
              <a:latin typeface="Space Mono" panose="020005090400000200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20" y="5961112"/>
            <a:ext cx="1987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Hobbies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7037" y="6523819"/>
            <a:ext cx="1728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Travelling</a:t>
            </a:r>
          </a:p>
          <a:p>
            <a:pPr lvl="0" algn="ctr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Cooking</a:t>
            </a:r>
          </a:p>
          <a:p>
            <a:pPr lvl="0" algn="ctr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Music</a:t>
            </a:r>
          </a:p>
          <a:p>
            <a:pPr lvl="0" algn="ctr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Games</a:t>
            </a:r>
            <a:endParaRPr lang="en-GB" sz="1100" dirty="0">
              <a:solidFill>
                <a:srgbClr val="DADAD9"/>
              </a:solidFill>
              <a:latin typeface="Space Mono" panose="020005090400000200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8569002"/>
            <a:ext cx="6858000" cy="1352550"/>
          </a:xfrm>
          <a:prstGeom prst="rect">
            <a:avLst/>
          </a:prstGeom>
          <a:solidFill>
            <a:srgbClr val="E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latin typeface="Josefin Sans" pitchFamily="2" charset="0"/>
                <a:ea typeface="Josefin Sans" pitchFamily="2" charset="0"/>
              </a:rPr>
              <a:t>Contact</a:t>
            </a:r>
            <a:endParaRPr lang="en-GB" sz="3600" b="1" dirty="0">
              <a:latin typeface="Josefin Sans" pitchFamily="2" charset="0"/>
              <a:ea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532</Words>
  <Application>Microsoft Office PowerPoint</Application>
  <PresentationFormat>A4 Paper (210x297 mm)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Josefin Sans</vt:lpstr>
      <vt:lpstr>Space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jabraham</dc:creator>
  <cp:lastModifiedBy>jabraham</cp:lastModifiedBy>
  <cp:revision>15</cp:revision>
  <dcterms:created xsi:type="dcterms:W3CDTF">2018-02-13T15:25:47Z</dcterms:created>
  <dcterms:modified xsi:type="dcterms:W3CDTF">2018-02-20T15:00:47Z</dcterms:modified>
</cp:coreProperties>
</file>