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19"/>
  </p:notesMasterIdLst>
  <p:sldIdLst>
    <p:sldId id="256" r:id="rId2"/>
    <p:sldId id="257" r:id="rId3"/>
    <p:sldId id="264" r:id="rId4"/>
    <p:sldId id="268" r:id="rId5"/>
    <p:sldId id="269" r:id="rId6"/>
    <p:sldId id="267" r:id="rId7"/>
    <p:sldId id="270" r:id="rId8"/>
    <p:sldId id="271" r:id="rId9"/>
    <p:sldId id="272" r:id="rId10"/>
    <p:sldId id="273" r:id="rId11"/>
    <p:sldId id="266" r:id="rId12"/>
    <p:sldId id="274" r:id="rId13"/>
    <p:sldId id="265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A4DA1-76BB-43B8-A994-D5A664CA59D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A79E3-0931-4F5D-93B0-476A3D113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93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A79E3-0931-4F5D-93B0-476A3D11347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1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CD4-7EE5-4E2D-9736-F06E08D6F05C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C31D9C9-7636-4656-93B3-2BD2D48CD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81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CD4-7EE5-4E2D-9736-F06E08D6F05C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31D9C9-7636-4656-93B3-2BD2D48CD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CD4-7EE5-4E2D-9736-F06E08D6F05C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31D9C9-7636-4656-93B3-2BD2D48CD1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969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CD4-7EE5-4E2D-9736-F06E08D6F05C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31D9C9-7636-4656-93B3-2BD2D48CD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825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CD4-7EE5-4E2D-9736-F06E08D6F05C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31D9C9-7636-4656-93B3-2BD2D48CD1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4079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CD4-7EE5-4E2D-9736-F06E08D6F05C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31D9C9-7636-4656-93B3-2BD2D48CD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92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CD4-7EE5-4E2D-9736-F06E08D6F05C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D9C9-7636-4656-93B3-2BD2D48CD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29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CD4-7EE5-4E2D-9736-F06E08D6F05C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D9C9-7636-4656-93B3-2BD2D48CD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7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CD4-7EE5-4E2D-9736-F06E08D6F05C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D9C9-7636-4656-93B3-2BD2D48CD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57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CD4-7EE5-4E2D-9736-F06E08D6F05C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31D9C9-7636-4656-93B3-2BD2D48CD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57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CD4-7EE5-4E2D-9736-F06E08D6F05C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31D9C9-7636-4656-93B3-2BD2D48CD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76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CD4-7EE5-4E2D-9736-F06E08D6F05C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31D9C9-7636-4656-93B3-2BD2D48CD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4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CD4-7EE5-4E2D-9736-F06E08D6F05C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D9C9-7636-4656-93B3-2BD2D48CD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78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CD4-7EE5-4E2D-9736-F06E08D6F05C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D9C9-7636-4656-93B3-2BD2D48CD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24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CD4-7EE5-4E2D-9736-F06E08D6F05C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D9C9-7636-4656-93B3-2BD2D48CD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33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CD4-7EE5-4E2D-9736-F06E08D6F05C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31D9C9-7636-4656-93B3-2BD2D48CD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7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BBCD4-7EE5-4E2D-9736-F06E08D6F05C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C31D9C9-7636-4656-93B3-2BD2D48CD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46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87190" y="931984"/>
            <a:ext cx="4473319" cy="2262781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前端性能优化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441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3108" y="624110"/>
            <a:ext cx="8911687" cy="1280890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流程篇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重排，重绘与直接合成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91" y="1830721"/>
            <a:ext cx="11009745" cy="260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65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3108" y="624110"/>
            <a:ext cx="8911687" cy="1280890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网络请求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谷歌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network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面板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18" y="1905000"/>
            <a:ext cx="11251465" cy="385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0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3108" y="624110"/>
            <a:ext cx="8911687" cy="1280890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性能分析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谷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performance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板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7" y="1476059"/>
            <a:ext cx="11885919" cy="516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85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3108" y="624110"/>
            <a:ext cx="8911687" cy="1280890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优化篇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2906" y="1526663"/>
            <a:ext cx="10240186" cy="3924567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First Paint(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：表示文档中任一元素首次渲染时间。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First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Contentful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Paint(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FCP)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：当浏览器首次渲染任何文本，图像（包括背景图像），非白色画布或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时。这个指标就是我们日常说的白屏时间。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First Meaningful Paint(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FMP)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：首次有意义的绘制，这个指标反映的是主要内容出现在页面上所需要的时间，如果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时间过长的话，这里就要考虑是不是静态文件阻塞了主线程。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 To Interactive(TTI):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可交互时间，等到服务器通过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协议将响应全部返回之后，便开始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 Tree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构建，完成之后，网页变成可交互状态，到此为止便是网页的可交互时间。用户可以进行正常的事件输入交互操作，这个指标是最重要的用户体验指标，用户最关心的就是什么时候可以进行交互，所以通常这个指标是我们优化的重点。</a:t>
            </a:r>
          </a:p>
        </p:txBody>
      </p:sp>
    </p:spTree>
    <p:extLst>
      <p:ext uri="{BB962C8B-B14F-4D97-AF65-F5344CB8AC3E}">
        <p14:creationId xmlns:p14="http://schemas.microsoft.com/office/powerpoint/2010/main" val="2433040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3108" y="624110"/>
            <a:ext cx="8911687" cy="1280890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优化篇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传输加载优化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9622" y="1799225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Gzip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传输压缩方案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Keep-alive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：提升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链接效率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资源缓存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HTTP2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SSR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427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3108" y="624110"/>
            <a:ext cx="8911687" cy="1280890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优化篇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3246" y="1676134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压缩与合并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图片格式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图片加载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字体优化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372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3108" y="624110"/>
            <a:ext cx="8911687" cy="1280890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优化篇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渲染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999" y="1905000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浏览器渲染原理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优化的环节、方法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508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3108" y="624110"/>
            <a:ext cx="8911687" cy="1280890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优化篇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2376" y="2493818"/>
            <a:ext cx="8915400" cy="3777622"/>
          </a:xfrm>
        </p:spPr>
        <p:txBody>
          <a:bodyPr/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+mj-lt"/>
              <a:buAutoNum type="arabicPeriod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开销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+mj-lt"/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函数优化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+mj-lt"/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对象优化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845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3108" y="624110"/>
            <a:ext cx="8911687" cy="1280890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-ISO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七层网络模型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1362015"/>
            <a:ext cx="11480800" cy="564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0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3108" y="624110"/>
            <a:ext cx="8911687" cy="1280890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-TCP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4" y="1542067"/>
            <a:ext cx="11268364" cy="469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5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3108" y="624110"/>
            <a:ext cx="8911687" cy="1280890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-HTTP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4" y="1131931"/>
            <a:ext cx="11480800" cy="527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5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3108" y="624110"/>
            <a:ext cx="8911687" cy="1280890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-HTTPS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7" y="1394692"/>
            <a:ext cx="9233326" cy="54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1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3108" y="624110"/>
            <a:ext cx="8911687" cy="1280890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流程篇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-HTTP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请求流程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3" y="1669789"/>
            <a:ext cx="11525814" cy="426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6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3108" y="624110"/>
            <a:ext cx="8911687" cy="1280890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流程篇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-URL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输入到页面展示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5" y="530171"/>
            <a:ext cx="12192000" cy="603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3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3108" y="624110"/>
            <a:ext cx="8911687" cy="1280890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流程篇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渲染流程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108" y="1330037"/>
            <a:ext cx="9338739" cy="552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2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3108" y="624110"/>
            <a:ext cx="8911687" cy="1280890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流程篇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重排，重绘与直接合成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82" y="1440267"/>
            <a:ext cx="9476509" cy="26388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82" y="3971277"/>
            <a:ext cx="9476509" cy="240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9832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</TotalTime>
  <Words>332</Words>
  <Application>Microsoft Office PowerPoint</Application>
  <PresentationFormat>宽屏</PresentationFormat>
  <Paragraphs>39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微软雅黑</vt:lpstr>
      <vt:lpstr>幼圆</vt:lpstr>
      <vt:lpstr>Arial</vt:lpstr>
      <vt:lpstr>Century Gothic</vt:lpstr>
      <vt:lpstr>Wingdings 3</vt:lpstr>
      <vt:lpstr>丝状</vt:lpstr>
      <vt:lpstr>前端性能优化</vt:lpstr>
      <vt:lpstr>协议篇-ISO七层网络模型</vt:lpstr>
      <vt:lpstr>协议篇-TCP</vt:lpstr>
      <vt:lpstr>协议篇-HTTP</vt:lpstr>
      <vt:lpstr>协议篇-HTTPS</vt:lpstr>
      <vt:lpstr>流程篇-HTTP请求流程</vt:lpstr>
      <vt:lpstr>流程篇-URL输入到页面展示</vt:lpstr>
      <vt:lpstr>流程篇-渲染流程</vt:lpstr>
      <vt:lpstr>流程篇-重排，重绘与直接合成</vt:lpstr>
      <vt:lpstr>流程篇-重排，重绘与直接合成</vt:lpstr>
      <vt:lpstr>工具篇-网络请求(谷歌network面板)</vt:lpstr>
      <vt:lpstr>工具篇-性能分析 (谷歌performance面板)</vt:lpstr>
      <vt:lpstr>优化篇—指标</vt:lpstr>
      <vt:lpstr>优化篇-传输加载优化</vt:lpstr>
      <vt:lpstr>优化篇-资源优化</vt:lpstr>
      <vt:lpstr>优化篇-渲染优化</vt:lpstr>
      <vt:lpstr>优化篇-代码优化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条件语句优化</dc:title>
  <dc:creator>Windows User</dc:creator>
  <cp:lastModifiedBy>Windows User</cp:lastModifiedBy>
  <cp:revision>15</cp:revision>
  <dcterms:created xsi:type="dcterms:W3CDTF">2021-03-10T01:04:33Z</dcterms:created>
  <dcterms:modified xsi:type="dcterms:W3CDTF">2021-05-31T01:26:47Z</dcterms:modified>
</cp:coreProperties>
</file>