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9" r:id="rId4"/>
    <p:sldId id="258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7728"/>
    <p:restoredTop sz="86418"/>
  </p:normalViewPr>
  <p:slideViewPr>
    <p:cSldViewPr snapToGrid="0" snapToObjects="1">
      <p:cViewPr varScale="1">
        <p:scale>
          <a:sx n="56" d="100"/>
          <a:sy n="56" d="100"/>
        </p:scale>
        <p:origin x="51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5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2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93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2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wo jellyfish against a pink background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Two jellyfish touching against a dark blue background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Two jellyfish against a blue background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wo jellyfish touching against a dark blue background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A762CC-3EAF-302D-C3AB-4560E1855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916" y="1581150"/>
            <a:ext cx="7024168" cy="6832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960AF-A7BE-4773-6509-BB9131DF47CC}"/>
              </a:ext>
            </a:extLst>
          </p:cNvPr>
          <p:cNvSpPr txBox="1"/>
          <p:nvPr/>
        </p:nvSpPr>
        <p:spPr>
          <a:xfrm>
            <a:off x="9785265" y="1252855"/>
            <a:ext cx="527067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Spc110-</a:t>
            </a:r>
            <a:r>
              <a:rPr kumimoji="0" lang="el-GR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γ</a:t>
            </a:r>
            <a:r>
              <a:rPr kumimoji="0" lang="en-US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TuSC</a:t>
            </a:r>
            <a:r>
              <a:rPr kumimoji="0" lang="en-US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 complex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66291-276A-7802-230E-688ED6231673}"/>
              </a:ext>
            </a:extLst>
          </p:cNvPr>
          <p:cNvSpPr txBox="1"/>
          <p:nvPr/>
        </p:nvSpPr>
        <p:spPr>
          <a:xfrm>
            <a:off x="12425247" y="8413750"/>
            <a:ext cx="341279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Brilot</a:t>
            </a:r>
            <a:r>
              <a:rPr kumimoji="0" lang="en-US" sz="3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 et al 2021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866291-276A-7802-230E-688ED6231673}"/>
              </a:ext>
            </a:extLst>
          </p:cNvPr>
          <p:cNvSpPr txBox="1"/>
          <p:nvPr/>
        </p:nvSpPr>
        <p:spPr>
          <a:xfrm>
            <a:off x="9491744" y="9925134"/>
            <a:ext cx="540051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Graphik"/>
                <a:ea typeface="Graphik"/>
                <a:cs typeface="Graphik"/>
                <a:sym typeface="Graphik"/>
              </a:rPr>
              <a:t>Pasani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Graphik"/>
                <a:ea typeface="Graphik"/>
                <a:cs typeface="Graphik"/>
                <a:sym typeface="Graphik"/>
              </a:rPr>
              <a:t> &amp;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Graphik"/>
                <a:ea typeface="Graphik"/>
                <a:cs typeface="Graphik"/>
                <a:sym typeface="Graphik"/>
              </a:rPr>
              <a:t> Viswanath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Graphik"/>
                <a:ea typeface="Graphik"/>
                <a:cs typeface="Graphik"/>
                <a:sym typeface="Graphik"/>
              </a:rPr>
              <a:t>2021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8FD35C-2172-CB3E-FD68-4451F0EFD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153" y="2282823"/>
            <a:ext cx="12155170" cy="764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8832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0960AF-A7BE-4773-6509-BB9131DF47CC}"/>
              </a:ext>
            </a:extLst>
          </p:cNvPr>
          <p:cNvSpPr txBox="1"/>
          <p:nvPr/>
        </p:nvSpPr>
        <p:spPr>
          <a:xfrm>
            <a:off x="9767458" y="1390015"/>
            <a:ext cx="34432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Graphik"/>
                <a:cs typeface="Graphik"/>
                <a:sym typeface="Graphik"/>
              </a:rPr>
              <a:t>NuRD complex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66291-276A-7802-230E-688ED6231673}"/>
              </a:ext>
            </a:extLst>
          </p:cNvPr>
          <p:cNvSpPr txBox="1"/>
          <p:nvPr/>
        </p:nvSpPr>
        <p:spPr>
          <a:xfrm>
            <a:off x="9927478" y="8442325"/>
            <a:ext cx="484908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Graphik"/>
                <a:ea typeface="Graphik"/>
                <a:cs typeface="Graphik"/>
                <a:sym typeface="Graphik"/>
              </a:rPr>
              <a:t>Arvindekar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Graphik"/>
                <a:ea typeface="Graphik"/>
                <a:cs typeface="Graphik"/>
                <a:sym typeface="Graphik"/>
              </a:rPr>
              <a:t> et al 2022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88FD87-F666-BD2B-8680-6048AF8BF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719" y="2331720"/>
            <a:ext cx="8594985" cy="58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330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866291-276A-7802-230E-688ED6231673}"/>
              </a:ext>
            </a:extLst>
          </p:cNvPr>
          <p:cNvSpPr txBox="1"/>
          <p:nvPr/>
        </p:nvSpPr>
        <p:spPr>
          <a:xfrm>
            <a:off x="10269999" y="9925134"/>
            <a:ext cx="38440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Graphik"/>
                <a:ea typeface="Graphik"/>
                <a:cs typeface="Graphik"/>
                <a:sym typeface="Graphik"/>
              </a:rPr>
              <a:t>Ullanat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Graphik"/>
                <a:ea typeface="Graphik"/>
                <a:cs typeface="Graphik"/>
                <a:sym typeface="Graphik"/>
              </a:rPr>
              <a:t> et al 2022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8FD35C-2172-CB3E-FD68-4451F0EFD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153" y="2282823"/>
            <a:ext cx="12155170" cy="764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831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</Words>
  <Application>Microsoft Macintosh PowerPoint</Application>
  <PresentationFormat>Custom</PresentationFormat>
  <Paragraphs>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Graphik</vt:lpstr>
      <vt:lpstr>Graphik Semibold</vt:lpstr>
      <vt:lpstr>Graphik-Medium</vt:lpstr>
      <vt:lpstr>Helvetica Neue</vt:lpstr>
      <vt:lpstr>31_ColorGradientLight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Shruthi Viswanath</cp:lastModifiedBy>
  <cp:revision>13</cp:revision>
  <dcterms:modified xsi:type="dcterms:W3CDTF">2022-05-09T10:11:43Z</dcterms:modified>
</cp:coreProperties>
</file>