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A821-4ADA-4D34-88B3-B1CFA71D4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397" y="2404531"/>
            <a:ext cx="8366606" cy="1646302"/>
          </a:xfrm>
        </p:spPr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collision</a:t>
            </a:r>
            <a:r>
              <a:rPr lang="de-DE" dirty="0"/>
              <a:t> </a:t>
            </a:r>
            <a:r>
              <a:rPr lang="de-DE" dirty="0" err="1"/>
              <a:t>severity</a:t>
            </a:r>
            <a:r>
              <a:rPr lang="de-DE" dirty="0"/>
              <a:t> in a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accident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A847-EE87-4635-A797-809291A29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9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DE1B-21EC-4C18-983B-9BC74A2B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/>
              <a:t>/Business Problem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C932-79F8-4CDB-BB7E-78B1257B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accidents are an actual problem and responsible of millions of casualties every year around the world. </a:t>
            </a:r>
          </a:p>
          <a:p>
            <a:r>
              <a:rPr lang="en-US" dirty="0"/>
              <a:t>Our aim is to create a model that can warn of the possibility of being involved in a car accident and the potential severity based on the weather and road conditions</a:t>
            </a:r>
          </a:p>
          <a:p>
            <a:r>
              <a:rPr lang="en-US" dirty="0"/>
              <a:t>Main stakeholders are </a:t>
            </a:r>
          </a:p>
          <a:p>
            <a:pPr lvl="1"/>
            <a:r>
              <a:rPr lang="en-US" dirty="0"/>
              <a:t>Drivers</a:t>
            </a:r>
          </a:p>
          <a:p>
            <a:pPr lvl="1"/>
            <a:r>
              <a:rPr lang="en-US" dirty="0"/>
              <a:t>Insurance companies</a:t>
            </a:r>
          </a:p>
          <a:p>
            <a:pPr lvl="1"/>
            <a:r>
              <a:rPr lang="en-US" dirty="0"/>
              <a:t>Government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4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121-50FE-4F4D-BE43-E7999E08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32F7-BF34-44D0-A7CB-A165BAB4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has been extracted from the Seattle government web page </a:t>
            </a:r>
            <a:r>
              <a:rPr lang="en-US" u="sng" dirty="0">
                <a:hlinkClick r:id="rId2"/>
              </a:rPr>
              <a:t>here</a:t>
            </a:r>
            <a:r>
              <a:rPr lang="en-US" dirty="0"/>
              <a:t> </a:t>
            </a:r>
          </a:p>
          <a:p>
            <a:r>
              <a:rPr lang="en-US" dirty="0"/>
              <a:t>In total 40 attributes and 221,006 rows, with information from collisions in Seattle from 2004 up to now</a:t>
            </a:r>
          </a:p>
          <a:p>
            <a:r>
              <a:rPr lang="en-US" dirty="0"/>
              <a:t>Duplicated data or rows with empty values will be also discarded</a:t>
            </a:r>
          </a:p>
          <a:p>
            <a:r>
              <a:rPr lang="en-US" dirty="0"/>
              <a:t>Post-processed data contains 21 features and 194,438 rows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8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7DEB-5C16-4325-8465-840D81BB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Methodology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2151-A65D-471C-B7A7-8E7EA9DE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classification problem, the Decision Tree has been used</a:t>
            </a:r>
          </a:p>
          <a:p>
            <a:pPr lvl="1"/>
            <a:r>
              <a:rPr lang="en-US" dirty="0"/>
              <a:t>SEVERITYCODE: is the target variable. This is a categorical variable, but since a classification algorithm will be used, it is not required to convert it to a numerical variable</a:t>
            </a:r>
            <a:endParaRPr lang="de-DE" dirty="0"/>
          </a:p>
          <a:p>
            <a:pPr lvl="1"/>
            <a:r>
              <a:rPr lang="en-US" dirty="0"/>
              <a:t>WEATHER: categorical variable that describes the weather conditions. It must be converted to numerical variable or use dummy variables</a:t>
            </a:r>
            <a:endParaRPr lang="de-DE" dirty="0"/>
          </a:p>
          <a:p>
            <a:pPr lvl="1"/>
            <a:r>
              <a:rPr lang="en-US" dirty="0"/>
              <a:t>ROADCOND: another categorical variable that must be processed (using the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60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53B5-FE92-41E6-85C0-F2ABC56A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Conclusion</a:t>
            </a:r>
            <a:r>
              <a:rPr lang="de-DE" b="1" dirty="0"/>
              <a:t> &amp; </a:t>
            </a:r>
            <a:r>
              <a:rPr lang="de-DE" b="1" dirty="0" err="1"/>
              <a:t>future</a:t>
            </a:r>
            <a:r>
              <a:rPr lang="de-DE" b="1" dirty="0"/>
              <a:t> </a:t>
            </a:r>
            <a:r>
              <a:rPr lang="de-DE" b="1" dirty="0" err="1"/>
              <a:t>directions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D25A-A8CC-463B-8E46-2EBA4A44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tree model is able to predict with a 82% of accuracy the test values after being fit with the training data</a:t>
            </a:r>
          </a:p>
          <a:p>
            <a:r>
              <a:rPr lang="en-US" dirty="0"/>
              <a:t>In further steps it will interesting to investigate </a:t>
            </a:r>
            <a:r>
              <a:rPr lang="en-US"/>
              <a:t>how to balance the data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185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Predicting the collision severity in a car accident</vt:lpstr>
      <vt:lpstr>Introduction/Business Problem </vt:lpstr>
      <vt:lpstr>Data</vt:lpstr>
      <vt:lpstr>Methodology </vt:lpstr>
      <vt:lpstr>Conclusion &amp;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collision severity in a car accident</dc:title>
  <dc:creator>Blanco, Isaac (Nokia - DE/Duesseldorf)</dc:creator>
  <cp:lastModifiedBy>Blanco, Isaac (Nokia - DE/Duesseldorf)</cp:lastModifiedBy>
  <cp:revision>4</cp:revision>
  <dcterms:created xsi:type="dcterms:W3CDTF">2020-08-29T00:26:03Z</dcterms:created>
  <dcterms:modified xsi:type="dcterms:W3CDTF">2020-08-29T00:40:29Z</dcterms:modified>
</cp:coreProperties>
</file>