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60" r:id="rId4"/>
    <p:sldId id="264" r:id="rId5"/>
    <p:sldId id="265" r:id="rId6"/>
  </p:sldIdLst>
  <p:sldSz cx="12192000" cy="6858000"/>
  <p:notesSz cx="6858000" cy="9144000"/>
  <p:embeddedFontLst>
    <p:embeddedFont>
      <p:font typeface="Century Gothic" panose="020B0502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3416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8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72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16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545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12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UR - </a:t>
            </a:r>
            <a:r>
              <a:rPr lang="en-US" dirty="0" err="1" smtClean="0">
                <a:solidFill>
                  <a:schemeClr val="lt1"/>
                </a:solidFill>
                <a:latin typeface="Times New Roman"/>
                <a:ea typeface="Times New Roman"/>
                <a:cs typeface="Times New Roman"/>
                <a:sym typeface="Times New Roman"/>
              </a:rPr>
              <a:t>S</a:t>
            </a:r>
            <a:r>
              <a:rPr lang="en-US" dirty="0" err="1" smtClean="0">
                <a:solidFill>
                  <a:schemeClr val="lt1"/>
                </a:solidFill>
                <a:latin typeface="Times New Roman"/>
                <a:ea typeface="Times New Roman"/>
                <a:cs typeface="Times New Roman"/>
                <a:sym typeface="Times New Roman"/>
              </a:rPr>
              <a:t>horther</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57224"/>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a:t>
            </a:r>
          </a:p>
          <a:p>
            <a:pPr marL="0" lvl="0" indent="0">
              <a:spcBef>
                <a:spcPts val="1040"/>
              </a:spcBef>
              <a:buSzPts val="1760"/>
              <a:buNone/>
            </a:pPr>
            <a:r>
              <a:rPr lang="en-US" dirty="0">
                <a:solidFill>
                  <a:schemeClr val="bg1"/>
                </a:solidFill>
                <a:latin typeface="Times New Roman" panose="02020603050405020304" pitchFamily="18" charset="0"/>
                <a:cs typeface="Times New Roman" panose="02020603050405020304" pitchFamily="18" charset="0"/>
              </a:rPr>
              <a:t>Shorty is a free tool to shorten a URL or reduce a link. Use our URL </a:t>
            </a:r>
            <a:r>
              <a:rPr lang="en-US" dirty="0" err="1" smtClean="0">
                <a:solidFill>
                  <a:schemeClr val="bg1"/>
                </a:solidFill>
                <a:latin typeface="Times New Roman" panose="02020603050405020304" pitchFamily="18" charset="0"/>
                <a:cs typeface="Times New Roman" panose="02020603050405020304" pitchFamily="18" charset="0"/>
              </a:rPr>
              <a:t>Shortner</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to create a shortened link making it easy to </a:t>
            </a:r>
            <a:r>
              <a:rPr lang="en-US" dirty="0" smtClean="0">
                <a:solidFill>
                  <a:schemeClr val="bg1"/>
                </a:solidFill>
                <a:latin typeface="Times New Roman" panose="02020603050405020304" pitchFamily="18" charset="0"/>
                <a:cs typeface="Times New Roman" panose="02020603050405020304" pitchFamily="18" charset="0"/>
              </a:rPr>
              <a:t>remember</a:t>
            </a:r>
          </a:p>
          <a:p>
            <a:pPr marL="0" lvl="0" indent="0">
              <a:spcBef>
                <a:spcPts val="1040"/>
              </a:spcBef>
              <a:buSzPts val="1760"/>
              <a:buNone/>
            </a:pPr>
            <a:r>
              <a:rPr lang="en-US" sz="2200" dirty="0" smtClean="0">
                <a:solidFill>
                  <a:schemeClr val="lt1"/>
                </a:solidFill>
                <a:latin typeface="Times New Roman"/>
                <a:ea typeface="Times New Roman"/>
                <a:cs typeface="Times New Roman"/>
                <a:sym typeface="Times New Roman"/>
              </a:rPr>
              <a:t>Benefits</a:t>
            </a:r>
            <a:r>
              <a:rPr lang="en-US" sz="2200" dirty="0">
                <a:solidFill>
                  <a:schemeClr val="lt1"/>
                </a:solidFill>
                <a:latin typeface="Times New Roman"/>
                <a:ea typeface="Times New Roman"/>
                <a:cs typeface="Times New Roman"/>
                <a:sym typeface="Times New Roman"/>
              </a:rPr>
              <a:t>:</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 </a:t>
            </a:r>
            <a:r>
              <a:rPr lang="en-US" dirty="0">
                <a:solidFill>
                  <a:schemeClr val="bg1"/>
                </a:solidFill>
                <a:latin typeface="Times New Roman" panose="02020603050405020304" pitchFamily="18" charset="0"/>
                <a:cs typeface="Times New Roman" panose="02020603050405020304" pitchFamily="18" charset="0"/>
              </a:rPr>
              <a:t>paste the long URL and click the Shorten URL button.</a:t>
            </a:r>
            <a:r>
              <a:rPr lang="en-US" dirty="0" smtClean="0">
                <a:solidFill>
                  <a:schemeClr val="lt1"/>
                </a:solidFill>
                <a:latin typeface="Times New Roman"/>
                <a:ea typeface="Times New Roman"/>
                <a:cs typeface="Times New Roman"/>
                <a:sym typeface="Times New Roman"/>
              </a:rPr>
              <a:t>.</a:t>
            </a:r>
            <a:endParaRPr dirty="0"/>
          </a:p>
          <a:p>
            <a:pPr marL="742950" lvl="1" indent="-285750">
              <a:spcBef>
                <a:spcPts val="960"/>
              </a:spcBef>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copy the shortened URL and share it on websites</a:t>
            </a:r>
            <a:r>
              <a:rPr lang="en-US" dirty="0" smtClean="0">
                <a:solidFill>
                  <a:schemeClr val="lt1"/>
                </a:solidFill>
                <a:latin typeface="Times New Roman"/>
                <a:ea typeface="Times New Roman"/>
                <a:cs typeface="Times New Roman"/>
                <a:sym typeface="Times New Roman"/>
              </a:rPr>
              <a:t>.   </a:t>
            </a:r>
            <a:endParaRPr dirty="0"/>
          </a:p>
          <a:p>
            <a:pPr marL="742950" lvl="1" indent="-285750">
              <a:spcBef>
                <a:spcPts val="960"/>
              </a:spcBef>
              <a:buFont typeface="Noto Sans Symbols"/>
              <a:buChar char="⮚"/>
            </a:pPr>
            <a:r>
              <a:rPr lang="en-US" dirty="0" smtClean="0">
                <a:solidFill>
                  <a:schemeClr val="lt1"/>
                </a:solidFill>
                <a:latin typeface="Times New Roman"/>
                <a:ea typeface="Times New Roman"/>
                <a:cs typeface="Times New Roman"/>
                <a:sym typeface="Times New Roman"/>
              </a:rPr>
              <a:t>Get total number of clicks of short URL.</a:t>
            </a:r>
            <a:endParaRPr dirty="0"/>
          </a:p>
          <a:p>
            <a:pPr marL="457200" lvl="1" indent="0" algn="l" rtl="0">
              <a:spcBef>
                <a:spcPts val="960"/>
              </a:spcBef>
              <a:spcAft>
                <a:spcPts val="0"/>
              </a:spcAft>
              <a:buSzPts val="144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3200" b="0" i="0" dirty="0">
                <a:solidFill>
                  <a:schemeClr val="bg1"/>
                </a:solidFill>
                <a:effectLst/>
                <a:latin typeface="Times New Roman" panose="02020603050405020304" pitchFamily="18" charset="0"/>
                <a:cs typeface="Times New Roman" panose="02020603050405020304" pitchFamily="18" charset="0"/>
              </a:rPr>
              <a:t>Features</a:t>
            </a:r>
            <a:r>
              <a:rPr lang="en-US" sz="2200" dirty="0">
                <a:solidFill>
                  <a:schemeClr val="lt1"/>
                </a:solidFill>
                <a:latin typeface="Times New Roman"/>
                <a:ea typeface="Times New Roman"/>
                <a:cs typeface="Times New Roman"/>
                <a:sym typeface="Times New Roman"/>
              </a:rPr>
              <a:t> :</a:t>
            </a:r>
          </a:p>
          <a:p>
            <a:pPr marL="0" lvl="0" indent="0">
              <a:spcBef>
                <a:spcPts val="0"/>
              </a:spcBef>
              <a:buSzPts val="1760"/>
              <a:buNone/>
            </a:pPr>
            <a:r>
              <a:rPr lang="en-US" sz="2400" dirty="0" smtClean="0">
                <a:solidFill>
                  <a:schemeClr val="bg1"/>
                </a:solidFill>
                <a:latin typeface="Times New Roman" panose="02020603050405020304" pitchFamily="18" charset="0"/>
                <a:cs typeface="Times New Roman" panose="02020603050405020304" pitchFamily="18" charset="0"/>
              </a:rPr>
              <a:t>Shorty </a:t>
            </a:r>
            <a:r>
              <a:rPr lang="en-US" sz="2400" dirty="0">
                <a:solidFill>
                  <a:schemeClr val="bg1"/>
                </a:solidFill>
                <a:latin typeface="Times New Roman" panose="02020603050405020304" pitchFamily="18" charset="0"/>
                <a:cs typeface="Times New Roman" panose="02020603050405020304" pitchFamily="18" charset="0"/>
              </a:rPr>
              <a:t>allows to reduce long links from Instagram, Facebook, YouTube, Twitter, Linked In and top sites on the Internet, just paste the long URL and click the Shorten URL button. On the next screen, copy the shortened URL and share it on websites, chat and e-mail. After shortening the URL</a:t>
            </a:r>
            <a:endParaRPr lang="en-US" sz="22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531812" y="295275"/>
            <a:ext cx="8534400" cy="6306757"/>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Tech Stack:</a:t>
            </a:r>
          </a:p>
          <a:p>
            <a:pPr marL="0" lvl="0" indent="0" algn="l" rtl="0">
              <a:spcBef>
                <a:spcPts val="1040"/>
              </a:spcBef>
              <a:spcAft>
                <a:spcPts val="0"/>
              </a:spcAft>
              <a:buSzPts val="1760"/>
              <a:buNone/>
            </a:pPr>
            <a:endParaRPr lang="en-US"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2000" dirty="0">
                <a:solidFill>
                  <a:schemeClr val="lt1"/>
                </a:solidFill>
                <a:latin typeface="Times New Roman"/>
                <a:cs typeface="Times New Roman"/>
                <a:sym typeface="Times New Roman"/>
              </a:rPr>
              <a:t>Front End</a:t>
            </a:r>
          </a:p>
          <a:p>
            <a:pPr marL="742950" lvl="2" indent="-285750" algn="l" rtl="0">
              <a:spcBef>
                <a:spcPts val="960"/>
              </a:spcBef>
              <a:spcAft>
                <a:spcPts val="0"/>
              </a:spcAft>
              <a:buSzPts val="1440"/>
              <a:buFont typeface="Arial" panose="020B0604020202020204" pitchFamily="34" charset="0"/>
              <a:buChar char="•"/>
            </a:pPr>
            <a:r>
              <a:rPr lang="en-US" sz="1800" dirty="0">
                <a:solidFill>
                  <a:schemeClr val="lt1"/>
                </a:solidFill>
                <a:latin typeface="Times New Roman"/>
                <a:cs typeface="Times New Roman"/>
                <a:sym typeface="Times New Roman"/>
              </a:rPr>
              <a:t>React </a:t>
            </a:r>
            <a:r>
              <a:rPr lang="en-US" sz="1800" dirty="0" err="1">
                <a:solidFill>
                  <a:schemeClr val="lt1"/>
                </a:solidFill>
                <a:latin typeface="Times New Roman"/>
                <a:cs typeface="Times New Roman"/>
                <a:sym typeface="Times New Roman"/>
              </a:rPr>
              <a:t>js</a:t>
            </a:r>
            <a:endParaRPr lang="en-US" sz="1800" dirty="0">
              <a:solidFill>
                <a:schemeClr val="lt1"/>
              </a:solidFill>
              <a:latin typeface="Times New Roman"/>
              <a:cs typeface="Times New Roman"/>
              <a:sym typeface="Times New Roman"/>
            </a:endParaRPr>
          </a:p>
          <a:p>
            <a:pPr marL="742950" lvl="2" indent="-285750" algn="l" rtl="0">
              <a:spcBef>
                <a:spcPts val="960"/>
              </a:spcBef>
              <a:spcAft>
                <a:spcPts val="0"/>
              </a:spcAft>
              <a:buSzPts val="1440"/>
              <a:buFont typeface="Arial" panose="020B0604020202020204" pitchFamily="34" charset="0"/>
              <a:buChar char="•"/>
            </a:pPr>
            <a:r>
              <a:rPr lang="en-US" sz="1800" dirty="0">
                <a:solidFill>
                  <a:schemeClr val="lt1"/>
                </a:solidFill>
                <a:latin typeface="Times New Roman"/>
                <a:cs typeface="Times New Roman"/>
                <a:sym typeface="Times New Roman"/>
              </a:rPr>
              <a:t>Tailwind </a:t>
            </a:r>
            <a:r>
              <a:rPr lang="en-US" sz="1800" dirty="0" smtClean="0">
                <a:solidFill>
                  <a:schemeClr val="lt1"/>
                </a:solidFill>
                <a:latin typeface="Times New Roman"/>
                <a:cs typeface="Times New Roman"/>
                <a:sym typeface="Times New Roman"/>
              </a:rPr>
              <a:t>CSS</a:t>
            </a:r>
            <a:endParaRPr lang="en-US" sz="1800" dirty="0">
              <a:solidFill>
                <a:schemeClr val="lt1"/>
              </a:solidFill>
              <a:latin typeface="Times New Roman"/>
              <a:cs typeface="Times New Roman"/>
              <a:sym typeface="Times New Roman"/>
            </a:endParaRPr>
          </a:p>
          <a:p>
            <a:pPr marL="457200" lvl="2" indent="0" algn="l" rtl="0">
              <a:spcBef>
                <a:spcPts val="960"/>
              </a:spcBef>
              <a:spcAft>
                <a:spcPts val="0"/>
              </a:spcAft>
              <a:buSzPts val="1440"/>
              <a:buNone/>
            </a:pPr>
            <a:endParaRPr dirty="0"/>
          </a:p>
          <a:p>
            <a:pPr marL="742950" lvl="2"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Back End </a:t>
            </a:r>
          </a:p>
          <a:p>
            <a:pPr marL="800100" lvl="2" indent="-342900" algn="l" rtl="0">
              <a:spcBef>
                <a:spcPts val="960"/>
              </a:spcBef>
              <a:spcAft>
                <a:spcPts val="0"/>
              </a:spcAft>
              <a:buSzPts val="1440"/>
              <a:buFont typeface="Arial" panose="020B0604020202020204" pitchFamily="34" charset="0"/>
              <a:buChar char="•"/>
            </a:pPr>
            <a:r>
              <a:rPr lang="en-US" sz="2000" dirty="0">
                <a:solidFill>
                  <a:schemeClr val="lt1"/>
                </a:solidFill>
                <a:latin typeface="Times New Roman"/>
                <a:ea typeface="Times New Roman"/>
                <a:cs typeface="Times New Roman"/>
                <a:sym typeface="Times New Roman"/>
              </a:rPr>
              <a:t>Node </a:t>
            </a:r>
            <a:r>
              <a:rPr lang="en-US" sz="2000" dirty="0" err="1">
                <a:solidFill>
                  <a:schemeClr val="lt1"/>
                </a:solidFill>
                <a:latin typeface="Times New Roman"/>
                <a:ea typeface="Times New Roman"/>
                <a:cs typeface="Times New Roman"/>
                <a:sym typeface="Times New Roman"/>
              </a:rPr>
              <a:t>js</a:t>
            </a:r>
            <a:endParaRPr lang="en-US" sz="2000" dirty="0">
              <a:solidFill>
                <a:schemeClr val="lt1"/>
              </a:solidFill>
              <a:latin typeface="Times New Roman"/>
              <a:ea typeface="Times New Roman"/>
              <a:cs typeface="Times New Roman"/>
              <a:sym typeface="Times New Roman"/>
            </a:endParaRPr>
          </a:p>
          <a:p>
            <a:pPr marL="800100" lvl="2" indent="-342900" algn="l" rtl="0">
              <a:spcBef>
                <a:spcPts val="960"/>
              </a:spcBef>
              <a:spcAft>
                <a:spcPts val="0"/>
              </a:spcAft>
              <a:buSzPts val="1440"/>
              <a:buFont typeface="Arial" panose="020B0604020202020204" pitchFamily="34" charset="0"/>
              <a:buChar char="•"/>
            </a:pPr>
            <a:r>
              <a:rPr lang="en-US" sz="2000" dirty="0">
                <a:solidFill>
                  <a:schemeClr val="lt1"/>
                </a:solidFill>
                <a:latin typeface="Times New Roman"/>
                <a:ea typeface="Times New Roman"/>
                <a:cs typeface="Times New Roman"/>
                <a:sym typeface="Times New Roman"/>
              </a:rPr>
              <a:t>Express </a:t>
            </a:r>
            <a:r>
              <a:rPr lang="en-US" sz="2000" dirty="0" err="1">
                <a:solidFill>
                  <a:schemeClr val="lt1"/>
                </a:solidFill>
                <a:latin typeface="Times New Roman"/>
                <a:ea typeface="Times New Roman"/>
                <a:cs typeface="Times New Roman"/>
                <a:sym typeface="Times New Roman"/>
              </a:rPr>
              <a:t>js</a:t>
            </a:r>
            <a:endParaRPr lang="en-US" sz="2000" dirty="0">
              <a:solidFill>
                <a:schemeClr val="lt1"/>
              </a:solidFill>
              <a:latin typeface="Times New Roman"/>
              <a:ea typeface="Times New Roman"/>
              <a:cs typeface="Times New Roman"/>
              <a:sym typeface="Times New Roman"/>
            </a:endParaRPr>
          </a:p>
          <a:p>
            <a:pPr marL="800100" lvl="2" indent="-342900" algn="l" rtl="0">
              <a:spcBef>
                <a:spcPts val="960"/>
              </a:spcBef>
              <a:spcAft>
                <a:spcPts val="0"/>
              </a:spcAft>
              <a:buSzPts val="1440"/>
              <a:buFont typeface="Arial" panose="020B0604020202020204" pitchFamily="34" charset="0"/>
              <a:buChar char="•"/>
            </a:pPr>
            <a:r>
              <a:rPr lang="en-US" sz="2000" dirty="0">
                <a:solidFill>
                  <a:schemeClr val="lt1"/>
                </a:solidFill>
                <a:latin typeface="Times New Roman"/>
                <a:ea typeface="Times New Roman"/>
                <a:cs typeface="Times New Roman"/>
                <a:sym typeface="Times New Roman"/>
              </a:rPr>
              <a:t>Mongo DB</a:t>
            </a:r>
          </a:p>
          <a:p>
            <a:pPr marL="457200" lvl="2" indent="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a:p>
            <a:pPr marL="457200" lvl="2" indent="0" algn="l" rtl="0">
              <a:spcBef>
                <a:spcPts val="960"/>
              </a:spcBef>
              <a:spcAft>
                <a:spcPts val="0"/>
              </a:spcAft>
              <a:buSzPts val="1440"/>
              <a:buNone/>
            </a:pP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cs typeface="Times New Roman"/>
                <a:sym typeface="Times New Roman"/>
              </a:rPr>
              <a:t>Dependencies: </a:t>
            </a:r>
          </a:p>
          <a:p>
            <a:pPr marL="0" lvl="0" indent="0" algn="l" rtl="0">
              <a:spcBef>
                <a:spcPts val="0"/>
              </a:spcBef>
              <a:spcAft>
                <a:spcPts val="0"/>
              </a:spcAft>
              <a:buSzPts val="1600"/>
              <a:buNone/>
            </a:pPr>
            <a:endParaRPr lang="en-US" dirty="0">
              <a:solidFill>
                <a:schemeClr val="lt1"/>
              </a:solidFill>
              <a:latin typeface="Times New Roman"/>
              <a:cs typeface="Times New Roman"/>
              <a:sym typeface="Times New Roman"/>
            </a:endParaRPr>
          </a:p>
          <a:p>
            <a:pPr marL="342900" indent="-342900">
              <a:spcBef>
                <a:spcPts val="0"/>
              </a:spcBef>
              <a:buSzPts val="1600"/>
              <a:buFont typeface="Arial" panose="020B0604020202020204" pitchFamily="34" charset="0"/>
              <a:buChar char="•"/>
            </a:pPr>
            <a:r>
              <a:rPr lang="en-US" dirty="0">
                <a:solidFill>
                  <a:schemeClr val="lt1"/>
                </a:solidFill>
                <a:latin typeface="Times New Roman"/>
                <a:cs typeface="Times New Roman"/>
                <a:sym typeface="Times New Roman"/>
              </a:rPr>
              <a:t> </a:t>
            </a:r>
            <a:r>
              <a:rPr lang="en-US" dirty="0" smtClean="0">
                <a:solidFill>
                  <a:schemeClr val="lt1"/>
                </a:solidFill>
                <a:latin typeface="Times New Roman"/>
                <a:cs typeface="Times New Roman"/>
                <a:sym typeface="Times New Roman"/>
              </a:rPr>
              <a:t>express : 4.18.2,</a:t>
            </a:r>
          </a:p>
          <a:p>
            <a:pPr marL="342900" indent="-342900">
              <a:spcBef>
                <a:spcPts val="0"/>
              </a:spcBef>
              <a:buSzPts val="1600"/>
              <a:buFont typeface="Arial" panose="020B0604020202020204" pitchFamily="34" charset="0"/>
              <a:buChar char="•"/>
            </a:pPr>
            <a:r>
              <a:rPr lang="en-US" dirty="0" smtClean="0">
                <a:solidFill>
                  <a:schemeClr val="lt1"/>
                </a:solidFill>
                <a:latin typeface="Times New Roman"/>
                <a:cs typeface="Times New Roman"/>
                <a:sym typeface="Times New Roman"/>
              </a:rPr>
              <a:t> mongoose :  6.8.1 ,</a:t>
            </a:r>
            <a:endParaRPr lang="en-US" dirty="0">
              <a:solidFill>
                <a:schemeClr val="lt1"/>
              </a:solidFill>
              <a:latin typeface="Times New Roman"/>
              <a:cs typeface="Times New Roman"/>
              <a:sym typeface="Times New Roman"/>
            </a:endParaRPr>
          </a:p>
          <a:p>
            <a:pPr marL="342900" indent="-342900">
              <a:spcBef>
                <a:spcPts val="0"/>
              </a:spcBef>
              <a:buSzPts val="1600"/>
              <a:buFont typeface="Arial" panose="020B0604020202020204" pitchFamily="34" charset="0"/>
              <a:buChar char="•"/>
            </a:pPr>
            <a:r>
              <a:rPr lang="en-US" dirty="0">
                <a:solidFill>
                  <a:schemeClr val="lt1"/>
                </a:solidFill>
                <a:latin typeface="Times New Roman"/>
                <a:cs typeface="Times New Roman"/>
                <a:sym typeface="Times New Roman"/>
              </a:rPr>
              <a:t> </a:t>
            </a:r>
            <a:r>
              <a:rPr lang="en-US" dirty="0" smtClean="0">
                <a:solidFill>
                  <a:schemeClr val="lt1"/>
                </a:solidFill>
                <a:latin typeface="Times New Roman"/>
                <a:cs typeface="Times New Roman"/>
                <a:sym typeface="Times New Roman"/>
              </a:rPr>
              <a:t>shorted : 2.2.15</a:t>
            </a:r>
            <a:endParaRPr lang="en-US" dirty="0">
              <a:solidFill>
                <a:schemeClr val="lt1"/>
              </a:solidFill>
              <a:latin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94</Words>
  <Application>Microsoft Office PowerPoint</Application>
  <PresentationFormat>Widescreen</PresentationFormat>
  <Paragraphs>29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Noto Sans Symbols</vt:lpstr>
      <vt:lpstr>Century Gothic</vt:lpstr>
      <vt:lpstr>Times New Roman</vt:lpstr>
      <vt:lpstr>Slice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Microsoft account</cp:lastModifiedBy>
  <cp:revision>5</cp:revision>
  <dcterms:created xsi:type="dcterms:W3CDTF">2021-06-19T13:01:53Z</dcterms:created>
  <dcterms:modified xsi:type="dcterms:W3CDTF">2023-01-19T18:50:18Z</dcterms:modified>
</cp:coreProperties>
</file>