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57" r:id="rId6"/>
    <p:sldId id="256" r:id="rId7"/>
    <p:sldId id="264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006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-10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BFC0-CA6E-104A-B9B8-E9AFF765686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05817-F7F5-2B4E-855B-AB13E19F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3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5693-EF44-BA42-A9E9-BBD3B8D3E1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2F96-62E9-6949-B3AF-23120F9F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6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144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39076" y="286612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Calibri</a:t>
            </a:r>
          </a:p>
          <a:p>
            <a:r>
              <a:rPr lang="en-US" i="1" dirty="0" smtClean="0"/>
              <a:t>Calibri Italic</a:t>
            </a:r>
          </a:p>
          <a:p>
            <a:r>
              <a:rPr lang="en-US" b="1" dirty="0" smtClean="0"/>
              <a:t>Calibri</a:t>
            </a:r>
            <a:r>
              <a:rPr lang="en-US" b="1" baseline="0" dirty="0" smtClean="0"/>
              <a:t> Bold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69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071"/>
            <a:ext cx="9138287" cy="68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858" cy="6854785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6830" y="6364446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3658" y="131683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6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1607"/>
            <a:ext cx="9136858" cy="6854785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6830" y="6364446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86038" y="779646"/>
            <a:ext cx="6993818" cy="4831882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4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144" cy="6857999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6830" y="6364446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3658" y="131683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" y="0"/>
            <a:ext cx="9098308" cy="6857999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6830" y="6364446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9857" y="1203158"/>
            <a:ext cx="7620000" cy="440837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071"/>
            <a:ext cx="9138287" cy="6855856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6830" y="6364446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3657" y="26768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9857" y="2034582"/>
            <a:ext cx="7620000" cy="3576946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5857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6830" y="6364446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9857" y="433137"/>
            <a:ext cx="7620000" cy="5178391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6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8326" y="63355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49" r:id="rId3"/>
    <p:sldLayoutId id="2147483650" r:id="rId4"/>
    <p:sldLayoutId id="2147483655" r:id="rId5"/>
    <p:sldLayoutId id="2147483656" r:id="rId6"/>
    <p:sldLayoutId id="2147483653" r:id="rId7"/>
    <p:sldLayoutId id="214748365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6F53"/>
          </a:solidFill>
          <a:latin typeface="+mj-lt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6F53"/>
        </a:buClr>
        <a:buFont typeface="Lucida Grande"/>
        <a:buChar char="»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Open Sans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6F53"/>
        </a:buClr>
        <a:buFont typeface="Lucida Grande"/>
        <a:buChar char="-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4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\ISC2\red-star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34" y="4106472"/>
            <a:ext cx="257665" cy="2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54776" y="666061"/>
            <a:ext cx="142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请先扫码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70" y="132651"/>
            <a:ext cx="3208800" cy="25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3428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62545" y="6460204"/>
            <a:ext cx="2133600" cy="365125"/>
          </a:xfrm>
        </p:spPr>
        <p:txBody>
          <a:bodyPr/>
          <a:lstStyle/>
          <a:p>
            <a:fld id="{38BCF826-ABEE-894C-8721-C6582AE12D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5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F826-ABEE-894C-8721-C6582AE12D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F826-ABEE-894C-8721-C6582AE12D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F826-ABEE-894C-8721-C6582AE12D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F826-ABEE-894C-8721-C6582AE12D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F826-ABEE-894C-8721-C6582AE12D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2EB9AD0851B4C9DF34372200FBAB0" ma:contentTypeVersion="2" ma:contentTypeDescription="Create a new document." ma:contentTypeScope="" ma:versionID="13615f5e89887ff55ad816f1b7a69ca7">
  <xsd:schema xmlns:xsd="http://www.w3.org/2001/XMLSchema" xmlns:xs="http://www.w3.org/2001/XMLSchema" xmlns:p="http://schemas.microsoft.com/office/2006/metadata/properties" xmlns:ns2="4814dee0-7ac2-481a-954e-82f40681f58a" targetNamespace="http://schemas.microsoft.com/office/2006/metadata/properties" ma:root="true" ma:fieldsID="77af5840f6964737b0a8617a640f5e90" ns2:_="">
    <xsd:import namespace="4814dee0-7ac2-481a-954e-82f40681f5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4dee0-7ac2-481a-954e-82f40681f5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D6C171-7A15-4905-A483-067D683E35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C5CE36-365A-4D55-B300-13644149D1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54CDF2-6899-4BE4-AF41-58B9DAEAE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4dee0-7ac2-481a-954e-82f40681f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(ISC)2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Graves</dc:creator>
  <cp:lastModifiedBy>Sinbad</cp:lastModifiedBy>
  <cp:revision>22</cp:revision>
  <dcterms:created xsi:type="dcterms:W3CDTF">2015-04-14T13:02:47Z</dcterms:created>
  <dcterms:modified xsi:type="dcterms:W3CDTF">2017-11-19T04:03:56Z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0x010100DC52EB9AD0851B4C9DF34372200FBAB0</vt:lpwstr>
  </property>
</Properties>
</file>