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257" r:id="rId6"/>
    <p:sldId id="258" r:id="rId7"/>
    <p:sldId id="264" r:id="rId8"/>
    <p:sldId id="265" r:id="rId9"/>
    <p:sldId id="260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32">
          <p15:clr>
            <a:srgbClr val="A4A3A4"/>
          </p15:clr>
        </p15:guide>
        <p15:guide id="4" orient="horz" pos="1668">
          <p15:clr>
            <a:srgbClr val="A4A3A4"/>
          </p15:clr>
        </p15:guide>
        <p15:guide id="5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6"/>
    <a:srgbClr val="A4DA00"/>
    <a:srgbClr val="006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2"/>
    <p:restoredTop sz="84168" autoAdjust="0"/>
  </p:normalViewPr>
  <p:slideViewPr>
    <p:cSldViewPr snapToObjects="1">
      <p:cViewPr>
        <p:scale>
          <a:sx n="130" d="100"/>
          <a:sy n="130" d="100"/>
        </p:scale>
        <p:origin x="-444" y="-88"/>
      </p:cViewPr>
      <p:guideLst>
        <p:guide orient="horz" pos="1620"/>
        <p:guide orient="horz" pos="1332"/>
        <p:guide orient="horz" pos="1668"/>
        <p:guide pos="288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BFC0-CA6E-104A-B9B8-E9AFF765686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05817-F7F5-2B4E-855B-AB13E19FE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3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5693-EF44-BA42-A9E9-BBD3B8D3E11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2F96-62E9-6949-B3AF-23120F9F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6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</a:p>
          <a:p>
            <a:r>
              <a:rPr lang="en-US" dirty="0" smtClean="0"/>
              <a:t>Pizza</a:t>
            </a:r>
            <a:r>
              <a:rPr lang="en-US" baseline="0" dirty="0" smtClean="0"/>
              <a:t> and Salad – feel free to get up and come and go</a:t>
            </a:r>
          </a:p>
          <a:p>
            <a:r>
              <a:rPr lang="en-US" baseline="0" dirty="0" smtClean="0"/>
              <a:t>If you have any questions – please ask them</a:t>
            </a:r>
          </a:p>
          <a:p>
            <a:r>
              <a:rPr lang="en-US" baseline="0" dirty="0" smtClean="0"/>
              <a:t>What this presentation is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B2F96-62E9-6949-B3AF-23120F9FAC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2"/>
            <a:ext cx="9144000" cy="514135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410200" y="203835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Calibri</a:t>
            </a:r>
          </a:p>
          <a:p>
            <a:r>
              <a:rPr lang="en-US" i="1" dirty="0" smtClean="0"/>
              <a:t>Calibri Italic</a:t>
            </a:r>
          </a:p>
          <a:p>
            <a:r>
              <a:rPr lang="en-US" b="1" dirty="0" smtClean="0"/>
              <a:t>Calibri</a:t>
            </a:r>
            <a:r>
              <a:rPr lang="en-US" b="1" baseline="0" dirty="0" smtClean="0"/>
              <a:t> Bold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31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5598"/>
            <a:ext cx="9143998" cy="50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1192"/>
            <a:ext cx="9139711" cy="5081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658" y="131683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666750"/>
            <a:ext cx="7315200" cy="35052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2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3658" y="131683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895350"/>
            <a:ext cx="7620000" cy="32766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50834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955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415446"/>
            <a:ext cx="7620000" cy="2756504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1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3999" cy="508349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7620000" cy="37338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62545" y="47363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0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CF826-ABEE-894C-8721-C6582AE12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49" r:id="rId3"/>
    <p:sldLayoutId id="2147483659" r:id="rId4"/>
    <p:sldLayoutId id="2147483657" r:id="rId5"/>
    <p:sldLayoutId id="2147483650" r:id="rId6"/>
    <p:sldLayoutId id="2147483658" r:id="rId7"/>
    <p:sldLayoutId id="2147483660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6F53"/>
          </a:solidFill>
          <a:latin typeface="+mj-lt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»"/>
        <a:defRPr sz="3000" kern="1200">
          <a:solidFill>
            <a:srgbClr val="464646"/>
          </a:solidFill>
          <a:latin typeface="+mn-lt"/>
          <a:ea typeface="+mn-ea"/>
          <a:cs typeface="Open Sans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2600" kern="1200">
          <a:solidFill>
            <a:srgbClr val="464646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6F53"/>
        </a:buClr>
        <a:buFont typeface="Lucida Grande"/>
        <a:buChar char="-"/>
        <a:defRPr sz="2200" kern="1200">
          <a:solidFill>
            <a:srgbClr val="464646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rgbClr val="464646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6F53"/>
        </a:buClr>
        <a:buFont typeface="Arial"/>
        <a:buChar char="•"/>
        <a:defRPr sz="1800" kern="1200">
          <a:solidFill>
            <a:srgbClr val="464646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3113" y="526018"/>
            <a:ext cx="142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请先扫码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3350"/>
            <a:ext cx="2514600" cy="1972125"/>
          </a:xfrm>
          <a:prstGeom prst="rect">
            <a:avLst/>
          </a:prstGeom>
        </p:spPr>
      </p:pic>
      <p:pic>
        <p:nvPicPr>
          <p:cNvPr id="4" name="Picture 2" descr="C:\Documents\ISC2\red-star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05150"/>
            <a:ext cx="257665" cy="2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62545" y="4812506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62545" y="4784096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7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62545" y="4784096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066800" y="895350"/>
            <a:ext cx="7620000" cy="34706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62545" y="4781550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4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58000" y="4705350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62545" y="4705350"/>
            <a:ext cx="2133600" cy="273844"/>
          </a:xfrm>
        </p:spPr>
        <p:txBody>
          <a:bodyPr/>
          <a:lstStyle/>
          <a:p>
            <a:fld id="{38BCF826-ABEE-894C-8721-C6582AE12D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4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2EB9AD0851B4C9DF34372200FBAB0" ma:contentTypeVersion="2" ma:contentTypeDescription="Create a new document." ma:contentTypeScope="" ma:versionID="13615f5e89887ff55ad816f1b7a69ca7">
  <xsd:schema xmlns:xsd="http://www.w3.org/2001/XMLSchema" xmlns:xs="http://www.w3.org/2001/XMLSchema" xmlns:p="http://schemas.microsoft.com/office/2006/metadata/properties" xmlns:ns2="4814dee0-7ac2-481a-954e-82f40681f58a" targetNamespace="http://schemas.microsoft.com/office/2006/metadata/properties" ma:root="true" ma:fieldsID="77af5840f6964737b0a8617a640f5e90" ns2:_="">
    <xsd:import namespace="4814dee0-7ac2-481a-954e-82f40681f5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4dee0-7ac2-481a-954e-82f40681f5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B0AAE-D918-4D3A-9B56-75BBC3B7A5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A5E36C-99E9-4898-9F6E-9D39EF13D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F63E0-272A-410B-A20B-EA756E13E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4dee0-7ac2-481a-954e-82f40681f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40</Words>
  <Application>Microsoft Office PowerPoint</Application>
  <PresentationFormat>On-screen Show (16:9)</PresentationFormat>
  <Paragraphs>13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(ISC)2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Graves</dc:creator>
  <cp:lastModifiedBy>Sinbad</cp:lastModifiedBy>
  <cp:revision>330</cp:revision>
  <dcterms:created xsi:type="dcterms:W3CDTF">2015-04-14T13:02:47Z</dcterms:created>
  <dcterms:modified xsi:type="dcterms:W3CDTF">2017-11-19T04:06:12Z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0x010100DC52EB9AD0851B4C9DF34372200FBAB0</vt:lpwstr>
  </property>
</Properties>
</file>