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880D8A-5EDB-4693-A7B0-E03BCA1341EB}">
          <p14:sldIdLst>
            <p14:sldId id="25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A448-84D0-6026-85C2-49A76FFB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682AB-35CD-4F2D-F210-D7351785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B903F-F745-8B42-AB4E-330B4A5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AA65-C9D7-B31B-8C8B-03B83CED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94B92-4655-A9DC-A850-9898FA1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F95F-C921-6C33-5A52-A08546FB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A1822-8FCA-968F-83BB-008212D9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2C589-4841-74E9-9885-BCAA9C76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01AA9-13CA-C071-523A-7AB4C5BD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5E858-DE1C-5942-AC8C-4CD231B9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7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6C6BD-6A4B-1737-DBCF-1003B75E3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A4C02-D78B-ED4F-A3FC-ACA9B3E8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8C890-E32E-9040-C0F7-624AF05F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42081-0D1B-A1ED-D753-1C8E12D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DC6D8-4FC9-FED2-2BB4-15F4AB3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BD9D-F9B0-105C-CC70-632CDEF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EE938-DBDA-C2E2-925D-39EF2D2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D1463-382D-861C-C890-CABA9F9A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A226-A83F-C2B9-75F7-189A7A94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5784-C8F4-179A-8821-F5A8400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64E2E-75E9-8941-E4C0-0E5EDCE7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24D20-EDEB-5FDC-6372-364158B0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952DE-0290-9031-90B1-545471B9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1AA60-7C45-682A-ED3C-0FFAC0BB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C3F8E-208F-C9C9-A2DD-9D9AF0C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7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BEB2-0235-2D4F-8BCA-F0B29F65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661E-277F-01B4-EDF7-872B495C5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1214B-2257-DDBF-FF1F-F35831226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4C1DD-4371-D582-2B6F-D1FDEAD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83CFE-201E-65C3-4F43-5D671E13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16770-8A3B-D855-6A56-A896FFB1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B4944-A8E5-8FA4-AF83-226481B7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56496-0A34-52A5-A11F-31679825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998D1-92DE-8506-2304-4D81C573C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59BC54-15BD-E6D5-F5D1-12080181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65E84B-79FE-91D8-0E7D-DFDE6788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6B22EC-7440-38C6-0975-5B92B282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9E00F2-57E4-6706-E9CE-480DC0ED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6D959-418B-FAB1-B89B-AD24464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B3216-D380-8BC8-1968-738829D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5589D8-2F2A-39EA-791E-610C2C5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880E8-D08F-7878-0B41-ABC4C78B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CBA03-C49D-6B4C-1347-7ADA7BF0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AA5493-C360-6593-B8D3-EEA63B21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AF43E-4BCF-374A-069C-1E07FC0D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D5B9E-7433-1AA1-2D86-D44CCB40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66BBE-D53A-FB76-E6E0-DC26D790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5001-78F7-6710-C18D-39A78D27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3FADF-6B6F-6D50-3B09-B55AD5A1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64E52-87D0-5C70-5032-F9CD8427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F88FC-4467-38A2-678F-06A94B4F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9D10E-7CD5-BF6B-6CD9-BFAAF4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56DBA-1CA0-66F7-BA5A-383AA97C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FAEDC1-BA7A-0B8A-06F4-CBEC32E48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1BD06-53AC-9B58-9526-4E40BE4A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12C35-6240-33D6-220C-547421FA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DBDA5-C11B-C277-2CBE-12AA484C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0960F-3FAD-69A4-7B7C-7DDA1643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66C1A8-CE10-B280-CA26-3846CD73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CE53D-FAD7-CE56-952B-043759FB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1C4EF-BDAC-2A63-9F0B-53D69B1F8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638F-B561-40BB-9397-058A531199CD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3F08-C4FD-B785-52F7-4E112E60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0D15-FACB-D555-4896-C9F1D3A5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6D019-3A2B-4B28-A680-61C2E52F8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7D7F2-784A-A22F-4BBC-A24FB7E3C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奖学金评选汇报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FFA06-E433-0981-3D4C-6534951F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张弛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38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48C22-B801-3625-29B3-84A5C49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研究进展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662D-C965-25DB-5131-88F8ABC3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Detection of Java Basic Thread Misuses Based on Static Event Analysis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（第三作者，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ASE2023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进程误用的分析</a:t>
            </a:r>
            <a:endParaRPr lang="en-US" altLang="zh-CN" dirty="0"/>
          </a:p>
          <a:p>
            <a:pPr lvl="1"/>
            <a:r>
              <a:rPr lang="zh-CN" altLang="en-US" dirty="0"/>
              <a:t>负责错误报告整理和反馈工作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解析器与符号执行</a:t>
            </a:r>
            <a:endParaRPr lang="en-US" altLang="zh-CN" dirty="0"/>
          </a:p>
          <a:p>
            <a:pPr lvl="1"/>
            <a:r>
              <a:rPr lang="zh-CN" altLang="en-US" dirty="0"/>
              <a:t>语义解析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25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120B8-3BD6-25D6-E998-6B809560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71182-D7A5-B96B-6E93-DD82D587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完成两门研究生课程</a:t>
            </a:r>
            <a:endParaRPr lang="en-US" altLang="zh-CN" dirty="0"/>
          </a:p>
          <a:p>
            <a:pPr lvl="1"/>
            <a:r>
              <a:rPr lang="zh-CN" altLang="zh-CN" dirty="0"/>
              <a:t>“约束求解”</a:t>
            </a:r>
            <a:endParaRPr lang="en-US" altLang="zh-CN" dirty="0"/>
          </a:p>
          <a:p>
            <a:pPr lvl="1"/>
            <a:r>
              <a:rPr lang="zh-CN" altLang="zh-CN" dirty="0"/>
              <a:t>“计算机图形学”</a:t>
            </a:r>
            <a:endParaRPr lang="en-US" altLang="zh-CN" dirty="0"/>
          </a:p>
          <a:p>
            <a:r>
              <a:rPr lang="zh-CN" altLang="en-US" dirty="0"/>
              <a:t>担任本科“程序测试与分析”的助教</a:t>
            </a:r>
            <a:endParaRPr lang="en-US" altLang="zh-CN" dirty="0"/>
          </a:p>
          <a:p>
            <a:r>
              <a:rPr lang="zh-CN" altLang="en-US" dirty="0"/>
              <a:t>起草组内一项专利的申请文书</a:t>
            </a:r>
            <a:endParaRPr lang="en-US" altLang="zh-CN" dirty="0"/>
          </a:p>
          <a:p>
            <a:pPr lvl="1"/>
            <a:r>
              <a:rPr lang="zh-CN" altLang="en-US" dirty="0"/>
              <a:t>“一种面向编程规则的</a:t>
            </a:r>
            <a:r>
              <a:rPr lang="en-US" altLang="zh-CN" dirty="0"/>
              <a:t>Python</a:t>
            </a:r>
            <a:r>
              <a:rPr lang="zh-CN" altLang="en-US" dirty="0"/>
              <a:t>代码静态分析方法”</a:t>
            </a:r>
          </a:p>
        </p:txBody>
      </p:sp>
    </p:spTree>
    <p:extLst>
      <p:ext uri="{BB962C8B-B14F-4D97-AF65-F5344CB8AC3E}">
        <p14:creationId xmlns:p14="http://schemas.microsoft.com/office/powerpoint/2010/main" val="142306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88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主题​​</vt:lpstr>
      <vt:lpstr>奖学金评选汇报</vt:lpstr>
      <vt:lpstr>研究进展</vt:lpstr>
      <vt:lpstr>其他进展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进度汇报</dc:title>
  <dc:creator>张 弛</dc:creator>
  <cp:lastModifiedBy>弛 张</cp:lastModifiedBy>
  <cp:revision>38</cp:revision>
  <dcterms:created xsi:type="dcterms:W3CDTF">2023-06-07T02:20:20Z</dcterms:created>
  <dcterms:modified xsi:type="dcterms:W3CDTF">2023-09-18T15:40:18Z</dcterms:modified>
</cp:coreProperties>
</file>