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6"/>
  </p:notesMasterIdLst>
  <p:handoutMasterIdLst>
    <p:handoutMasterId r:id="rId8"/>
  </p:handoutMasterIdLst>
  <p:sldIdLst>
    <p:sldId id="304" r:id="rId4"/>
    <p:sldId id="280" r:id="rId5"/>
    <p:sldId id="387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853" autoAdjust="0"/>
  </p:normalViewPr>
  <p:slideViewPr>
    <p:cSldViewPr snapToGrid="0" showGuides="1">
      <p:cViewPr varScale="1">
        <p:scale>
          <a:sx n="73" d="100"/>
          <a:sy n="73" d="100"/>
        </p:scale>
        <p:origin x="96" y="360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2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D7A25-890A-4149-93A8-716074F528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9AF3-8EA9-46D6-A407-A9FF9DFF68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0820400" y="5759598"/>
            <a:ext cx="1371600" cy="1098402"/>
            <a:chOff x="8781143" y="4126523"/>
            <a:chExt cx="3410857" cy="2731477"/>
          </a:xfrm>
        </p:grpSpPr>
        <p:sp>
          <p:nvSpPr>
            <p:cNvPr id="8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 flipV="1">
            <a:off x="0" y="-7851"/>
            <a:ext cx="1371600" cy="1098402"/>
            <a:chOff x="8781143" y="4126523"/>
            <a:chExt cx="3410857" cy="2731477"/>
          </a:xfrm>
        </p:grpSpPr>
        <p:sp>
          <p:nvSpPr>
            <p:cNvPr id="12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0820400" y="5759598"/>
            <a:ext cx="1371600" cy="1098402"/>
            <a:chOff x="8781143" y="4126523"/>
            <a:chExt cx="3410857" cy="2731477"/>
          </a:xfrm>
        </p:grpSpPr>
        <p:sp>
          <p:nvSpPr>
            <p:cNvPr id="10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flipH="1" flipV="1">
            <a:off x="0" y="-7851"/>
            <a:ext cx="1371600" cy="1098402"/>
            <a:chOff x="8781143" y="4126523"/>
            <a:chExt cx="3410857" cy="2731477"/>
          </a:xfrm>
        </p:grpSpPr>
        <p:sp>
          <p:nvSpPr>
            <p:cNvPr id="14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0820400" y="5759598"/>
            <a:ext cx="1371600" cy="1098402"/>
            <a:chOff x="8781143" y="4126523"/>
            <a:chExt cx="3410857" cy="2731477"/>
          </a:xfrm>
        </p:grpSpPr>
        <p:sp>
          <p:nvSpPr>
            <p:cNvPr id="10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flipH="1" flipV="1">
            <a:off x="0" y="-7851"/>
            <a:ext cx="1371600" cy="1098402"/>
            <a:chOff x="8781143" y="4126523"/>
            <a:chExt cx="3410857" cy="2731477"/>
          </a:xfrm>
        </p:grpSpPr>
        <p:sp>
          <p:nvSpPr>
            <p:cNvPr id="14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10820400" y="5759598"/>
            <a:ext cx="1371600" cy="1098402"/>
            <a:chOff x="8781143" y="4126523"/>
            <a:chExt cx="3410857" cy="2731477"/>
          </a:xfrm>
        </p:grpSpPr>
        <p:sp>
          <p:nvSpPr>
            <p:cNvPr id="10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flipH="1" flipV="1">
            <a:off x="0" y="-7851"/>
            <a:ext cx="1371600" cy="1098402"/>
            <a:chOff x="8781143" y="4126523"/>
            <a:chExt cx="3410857" cy="2731477"/>
          </a:xfrm>
        </p:grpSpPr>
        <p:sp>
          <p:nvSpPr>
            <p:cNvPr id="14" name="矩形 26"/>
            <p:cNvSpPr/>
            <p:nvPr/>
          </p:nvSpPr>
          <p:spPr>
            <a:xfrm>
              <a:off x="9144000" y="4126523"/>
              <a:ext cx="3048000" cy="2731475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  <a:gd name="connsiteX0-65" fmla="*/ 0 w 4043843"/>
                <a:gd name="connsiteY0-66" fmla="*/ 4153989 h 4153989"/>
                <a:gd name="connsiteX1-67" fmla="*/ 4043843 w 4043843"/>
                <a:gd name="connsiteY1-68" fmla="*/ 0 h 4153989"/>
                <a:gd name="connsiteX2-69" fmla="*/ 4043843 w 4043843"/>
                <a:gd name="connsiteY2-70" fmla="*/ 4153989 h 4153989"/>
                <a:gd name="connsiteX3-71" fmla="*/ 0 w 4043843"/>
                <a:gd name="connsiteY3-72" fmla="*/ 4153989 h 4153989"/>
                <a:gd name="connsiteX0-73" fmla="*/ 0 w 4043843"/>
                <a:gd name="connsiteY0-74" fmla="*/ 4153989 h 4153989"/>
                <a:gd name="connsiteX1-75" fmla="*/ 4043843 w 4043843"/>
                <a:gd name="connsiteY1-76" fmla="*/ 0 h 4153989"/>
                <a:gd name="connsiteX2-77" fmla="*/ 4043843 w 4043843"/>
                <a:gd name="connsiteY2-78" fmla="*/ 4153989 h 4153989"/>
                <a:gd name="connsiteX3-79" fmla="*/ 0 w 4043843"/>
                <a:gd name="connsiteY3-80" fmla="*/ 4153989 h 4153989"/>
                <a:gd name="connsiteX0-81" fmla="*/ 0 w 4043843"/>
                <a:gd name="connsiteY0-82" fmla="*/ 4153989 h 4153989"/>
                <a:gd name="connsiteX1-83" fmla="*/ 4043843 w 4043843"/>
                <a:gd name="connsiteY1-84" fmla="*/ 0 h 4153989"/>
                <a:gd name="connsiteX2-85" fmla="*/ 4043843 w 4043843"/>
                <a:gd name="connsiteY2-86" fmla="*/ 4153989 h 4153989"/>
                <a:gd name="connsiteX3-87" fmla="*/ 0 w 4043843"/>
                <a:gd name="connsiteY3-88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3671273" y="2901935"/>
                    <a:pt x="2320220" y="1960996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6"/>
            <p:cNvSpPr/>
            <p:nvPr/>
          </p:nvSpPr>
          <p:spPr>
            <a:xfrm>
              <a:off x="9574306" y="4827494"/>
              <a:ext cx="2617694" cy="2030506"/>
            </a:xfrm>
            <a:custGeom>
              <a:avLst/>
              <a:gdLst>
                <a:gd name="connsiteX0" fmla="*/ 0 w 4043843"/>
                <a:gd name="connsiteY0" fmla="*/ 0 h 4153989"/>
                <a:gd name="connsiteX1" fmla="*/ 4043843 w 4043843"/>
                <a:gd name="connsiteY1" fmla="*/ 0 h 4153989"/>
                <a:gd name="connsiteX2" fmla="*/ 4043843 w 4043843"/>
                <a:gd name="connsiteY2" fmla="*/ 4153989 h 4153989"/>
                <a:gd name="connsiteX3" fmla="*/ 0 w 4043843"/>
                <a:gd name="connsiteY3" fmla="*/ 4153989 h 4153989"/>
                <a:gd name="connsiteX4" fmla="*/ 0 w 4043843"/>
                <a:gd name="connsiteY4" fmla="*/ 0 h 4153989"/>
                <a:gd name="connsiteX0-1" fmla="*/ 0 w 4043843"/>
                <a:gd name="connsiteY0-2" fmla="*/ 4153989 h 4153989"/>
                <a:gd name="connsiteX1-3" fmla="*/ 4043843 w 4043843"/>
                <a:gd name="connsiteY1-4" fmla="*/ 0 h 4153989"/>
                <a:gd name="connsiteX2-5" fmla="*/ 4043843 w 4043843"/>
                <a:gd name="connsiteY2-6" fmla="*/ 4153989 h 4153989"/>
                <a:gd name="connsiteX3-7" fmla="*/ 0 w 4043843"/>
                <a:gd name="connsiteY3-8" fmla="*/ 4153989 h 4153989"/>
                <a:gd name="connsiteX0-9" fmla="*/ 0 w 4043843"/>
                <a:gd name="connsiteY0-10" fmla="*/ 4153989 h 4153989"/>
                <a:gd name="connsiteX1-11" fmla="*/ 4043843 w 4043843"/>
                <a:gd name="connsiteY1-12" fmla="*/ 0 h 4153989"/>
                <a:gd name="connsiteX2-13" fmla="*/ 4043843 w 4043843"/>
                <a:gd name="connsiteY2-14" fmla="*/ 4153989 h 4153989"/>
                <a:gd name="connsiteX3-15" fmla="*/ 0 w 4043843"/>
                <a:gd name="connsiteY3-16" fmla="*/ 4153989 h 4153989"/>
                <a:gd name="connsiteX0-17" fmla="*/ 0 w 4043843"/>
                <a:gd name="connsiteY0-18" fmla="*/ 4153989 h 4153989"/>
                <a:gd name="connsiteX1-19" fmla="*/ 4043843 w 4043843"/>
                <a:gd name="connsiteY1-20" fmla="*/ 0 h 4153989"/>
                <a:gd name="connsiteX2-21" fmla="*/ 4043843 w 4043843"/>
                <a:gd name="connsiteY2-22" fmla="*/ 4153989 h 4153989"/>
                <a:gd name="connsiteX3-23" fmla="*/ 0 w 4043843"/>
                <a:gd name="connsiteY3-24" fmla="*/ 4153989 h 4153989"/>
                <a:gd name="connsiteX0-25" fmla="*/ 0 w 4043843"/>
                <a:gd name="connsiteY0-26" fmla="*/ 4153989 h 4153989"/>
                <a:gd name="connsiteX1-27" fmla="*/ 4043843 w 4043843"/>
                <a:gd name="connsiteY1-28" fmla="*/ 0 h 4153989"/>
                <a:gd name="connsiteX2-29" fmla="*/ 4043843 w 4043843"/>
                <a:gd name="connsiteY2-30" fmla="*/ 4153989 h 4153989"/>
                <a:gd name="connsiteX3-31" fmla="*/ 0 w 4043843"/>
                <a:gd name="connsiteY3-32" fmla="*/ 4153989 h 4153989"/>
                <a:gd name="connsiteX0-33" fmla="*/ 0 w 4043843"/>
                <a:gd name="connsiteY0-34" fmla="*/ 4153989 h 4153989"/>
                <a:gd name="connsiteX1-35" fmla="*/ 4043843 w 4043843"/>
                <a:gd name="connsiteY1-36" fmla="*/ 0 h 4153989"/>
                <a:gd name="connsiteX2-37" fmla="*/ 4043843 w 4043843"/>
                <a:gd name="connsiteY2-38" fmla="*/ 4153989 h 4153989"/>
                <a:gd name="connsiteX3-39" fmla="*/ 0 w 4043843"/>
                <a:gd name="connsiteY3-40" fmla="*/ 4153989 h 4153989"/>
                <a:gd name="connsiteX0-41" fmla="*/ 0 w 4043843"/>
                <a:gd name="connsiteY0-42" fmla="*/ 4153989 h 4153989"/>
                <a:gd name="connsiteX1-43" fmla="*/ 4043843 w 4043843"/>
                <a:gd name="connsiteY1-44" fmla="*/ 0 h 4153989"/>
                <a:gd name="connsiteX2-45" fmla="*/ 4043843 w 4043843"/>
                <a:gd name="connsiteY2-46" fmla="*/ 4153989 h 4153989"/>
                <a:gd name="connsiteX3-47" fmla="*/ 0 w 4043843"/>
                <a:gd name="connsiteY3-48" fmla="*/ 4153989 h 4153989"/>
                <a:gd name="connsiteX0-49" fmla="*/ 0 w 4043843"/>
                <a:gd name="connsiteY0-50" fmla="*/ 4153989 h 4153989"/>
                <a:gd name="connsiteX1-51" fmla="*/ 4043843 w 4043843"/>
                <a:gd name="connsiteY1-52" fmla="*/ 0 h 4153989"/>
                <a:gd name="connsiteX2-53" fmla="*/ 4043843 w 4043843"/>
                <a:gd name="connsiteY2-54" fmla="*/ 4153989 h 4153989"/>
                <a:gd name="connsiteX3-55" fmla="*/ 0 w 4043843"/>
                <a:gd name="connsiteY3-56" fmla="*/ 4153989 h 4153989"/>
                <a:gd name="connsiteX0-57" fmla="*/ 0 w 4043843"/>
                <a:gd name="connsiteY0-58" fmla="*/ 4153989 h 4153989"/>
                <a:gd name="connsiteX1-59" fmla="*/ 4043843 w 4043843"/>
                <a:gd name="connsiteY1-60" fmla="*/ 0 h 4153989"/>
                <a:gd name="connsiteX2-61" fmla="*/ 4043843 w 4043843"/>
                <a:gd name="connsiteY2-62" fmla="*/ 4153989 h 4153989"/>
                <a:gd name="connsiteX3-63" fmla="*/ 0 w 4043843"/>
                <a:gd name="connsiteY3-64" fmla="*/ 4153989 h 41539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43843" h="4153989">
                  <a:moveTo>
                    <a:pt x="0" y="4153989"/>
                  </a:moveTo>
                  <a:cubicBezTo>
                    <a:pt x="1289899" y="3777502"/>
                    <a:pt x="3421043" y="2373029"/>
                    <a:pt x="4043843" y="0"/>
                  </a:cubicBezTo>
                  <a:lnTo>
                    <a:pt x="4043843" y="4153989"/>
                  </a:lnTo>
                  <a:lnTo>
                    <a:pt x="0" y="4153989"/>
                  </a:lnTo>
                  <a:close/>
                </a:path>
              </a:pathLst>
            </a:custGeom>
            <a:gradFill>
              <a:gsLst>
                <a:gs pos="0">
                  <a:srgbClr val="8DCE4A">
                    <a:alpha val="34000"/>
                  </a:srgbClr>
                </a:gs>
                <a:gs pos="100000">
                  <a:srgbClr val="059A76">
                    <a:alpha val="41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8"/>
            <p:cNvSpPr/>
            <p:nvPr/>
          </p:nvSpPr>
          <p:spPr>
            <a:xfrm flipH="1">
              <a:off x="8781143" y="5728304"/>
              <a:ext cx="3410857" cy="1129695"/>
            </a:xfrm>
            <a:custGeom>
              <a:avLst/>
              <a:gdLst>
                <a:gd name="connsiteX0" fmla="*/ 0 w 3410857"/>
                <a:gd name="connsiteY0" fmla="*/ 0 h 689429"/>
                <a:gd name="connsiteX1" fmla="*/ 3410857 w 3410857"/>
                <a:gd name="connsiteY1" fmla="*/ 0 h 689429"/>
                <a:gd name="connsiteX2" fmla="*/ 3410857 w 3410857"/>
                <a:gd name="connsiteY2" fmla="*/ 689429 h 689429"/>
                <a:gd name="connsiteX3" fmla="*/ 0 w 3410857"/>
                <a:gd name="connsiteY3" fmla="*/ 689429 h 689429"/>
                <a:gd name="connsiteX4" fmla="*/ 0 w 3410857"/>
                <a:gd name="connsiteY4" fmla="*/ 0 h 689429"/>
                <a:gd name="connsiteX0-1" fmla="*/ 0 w 3410857"/>
                <a:gd name="connsiteY0-2" fmla="*/ 0 h 689429"/>
                <a:gd name="connsiteX1-3" fmla="*/ 3410857 w 3410857"/>
                <a:gd name="connsiteY1-4" fmla="*/ 689429 h 689429"/>
                <a:gd name="connsiteX2-5" fmla="*/ 0 w 3410857"/>
                <a:gd name="connsiteY2-6" fmla="*/ 689429 h 689429"/>
                <a:gd name="connsiteX3-7" fmla="*/ 0 w 3410857"/>
                <a:gd name="connsiteY3-8" fmla="*/ 0 h 689429"/>
                <a:gd name="connsiteX0-9" fmla="*/ 0 w 3410857"/>
                <a:gd name="connsiteY0-10" fmla="*/ 9 h 689438"/>
                <a:gd name="connsiteX1-11" fmla="*/ 3410857 w 3410857"/>
                <a:gd name="connsiteY1-12" fmla="*/ 689438 h 689438"/>
                <a:gd name="connsiteX2-13" fmla="*/ 0 w 3410857"/>
                <a:gd name="connsiteY2-14" fmla="*/ 689438 h 689438"/>
                <a:gd name="connsiteX3-15" fmla="*/ 0 w 3410857"/>
                <a:gd name="connsiteY3-16" fmla="*/ 9 h 689438"/>
                <a:gd name="connsiteX0-17" fmla="*/ 0 w 3410857"/>
                <a:gd name="connsiteY0-18" fmla="*/ 791 h 690220"/>
                <a:gd name="connsiteX1-19" fmla="*/ 3410857 w 3410857"/>
                <a:gd name="connsiteY1-20" fmla="*/ 690220 h 690220"/>
                <a:gd name="connsiteX2-21" fmla="*/ 0 w 3410857"/>
                <a:gd name="connsiteY2-22" fmla="*/ 690220 h 690220"/>
                <a:gd name="connsiteX3-23" fmla="*/ 0 w 3410857"/>
                <a:gd name="connsiteY3-24" fmla="*/ 791 h 690220"/>
                <a:gd name="connsiteX0-25" fmla="*/ 0 w 3410857"/>
                <a:gd name="connsiteY0-26" fmla="*/ 670 h 690099"/>
                <a:gd name="connsiteX1-27" fmla="*/ 3410857 w 3410857"/>
                <a:gd name="connsiteY1-28" fmla="*/ 690099 h 690099"/>
                <a:gd name="connsiteX2-29" fmla="*/ 0 w 3410857"/>
                <a:gd name="connsiteY2-30" fmla="*/ 690099 h 690099"/>
                <a:gd name="connsiteX3-31" fmla="*/ 0 w 3410857"/>
                <a:gd name="connsiteY3-32" fmla="*/ 670 h 690099"/>
                <a:gd name="connsiteX0-33" fmla="*/ 0 w 3410857"/>
                <a:gd name="connsiteY0-34" fmla="*/ 383 h 1130078"/>
                <a:gd name="connsiteX1-35" fmla="*/ 3410857 w 3410857"/>
                <a:gd name="connsiteY1-36" fmla="*/ 1130078 h 1130078"/>
                <a:gd name="connsiteX2-37" fmla="*/ 0 w 3410857"/>
                <a:gd name="connsiteY2-38" fmla="*/ 1130078 h 1130078"/>
                <a:gd name="connsiteX3-39" fmla="*/ 0 w 3410857"/>
                <a:gd name="connsiteY3-40" fmla="*/ 383 h 1130078"/>
                <a:gd name="connsiteX0-41" fmla="*/ 0 w 3410857"/>
                <a:gd name="connsiteY0-42" fmla="*/ 0 h 1129695"/>
                <a:gd name="connsiteX1-43" fmla="*/ 3410857 w 3410857"/>
                <a:gd name="connsiteY1-44" fmla="*/ 1129695 h 1129695"/>
                <a:gd name="connsiteX2-45" fmla="*/ 0 w 3410857"/>
                <a:gd name="connsiteY2-46" fmla="*/ 1129695 h 1129695"/>
                <a:gd name="connsiteX3-47" fmla="*/ 0 w 3410857"/>
                <a:gd name="connsiteY3-48" fmla="*/ 0 h 1129695"/>
                <a:gd name="connsiteX0-49" fmla="*/ 0 w 3410857"/>
                <a:gd name="connsiteY0-50" fmla="*/ 0 h 1129695"/>
                <a:gd name="connsiteX1-51" fmla="*/ 3410857 w 3410857"/>
                <a:gd name="connsiteY1-52" fmla="*/ 1129695 h 1129695"/>
                <a:gd name="connsiteX2-53" fmla="*/ 0 w 3410857"/>
                <a:gd name="connsiteY2-54" fmla="*/ 1129695 h 1129695"/>
                <a:gd name="connsiteX3-55" fmla="*/ 0 w 3410857"/>
                <a:gd name="connsiteY3-56" fmla="*/ 0 h 1129695"/>
                <a:gd name="connsiteX0-57" fmla="*/ 0 w 3410857"/>
                <a:gd name="connsiteY0-58" fmla="*/ 0 h 1129695"/>
                <a:gd name="connsiteX1-59" fmla="*/ 3410857 w 3410857"/>
                <a:gd name="connsiteY1-60" fmla="*/ 1129695 h 1129695"/>
                <a:gd name="connsiteX2-61" fmla="*/ 0 w 3410857"/>
                <a:gd name="connsiteY2-62" fmla="*/ 1129695 h 1129695"/>
                <a:gd name="connsiteX3-63" fmla="*/ 0 w 3410857"/>
                <a:gd name="connsiteY3-64" fmla="*/ 0 h 1129695"/>
                <a:gd name="connsiteX0-65" fmla="*/ 0 w 3410857"/>
                <a:gd name="connsiteY0-66" fmla="*/ 0 h 1129695"/>
                <a:gd name="connsiteX1-67" fmla="*/ 3410857 w 3410857"/>
                <a:gd name="connsiteY1-68" fmla="*/ 1129695 h 1129695"/>
                <a:gd name="connsiteX2-69" fmla="*/ 0 w 3410857"/>
                <a:gd name="connsiteY2-70" fmla="*/ 1129695 h 1129695"/>
                <a:gd name="connsiteX3-71" fmla="*/ 0 w 3410857"/>
                <a:gd name="connsiteY3-72" fmla="*/ 0 h 11296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410857" h="1129695">
                  <a:moveTo>
                    <a:pt x="0" y="0"/>
                  </a:moveTo>
                  <a:cubicBezTo>
                    <a:pt x="658308" y="1162367"/>
                    <a:pt x="2845453" y="264218"/>
                    <a:pt x="3410857" y="1129695"/>
                  </a:cubicBezTo>
                  <a:lnTo>
                    <a:pt x="0" y="11296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5F074">
                    <a:alpha val="62000"/>
                  </a:srgbClr>
                </a:gs>
                <a:gs pos="0">
                  <a:srgbClr val="059A76">
                    <a:alpha val="27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.jpeg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49145"/>
            <a:ext cx="7322747" cy="410885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57554" y="1162594"/>
            <a:ext cx="5634446" cy="5695406"/>
          </a:xfrm>
          <a:custGeom>
            <a:avLst/>
            <a:gdLst>
              <a:gd name="connsiteX0" fmla="*/ 0 w 5634446"/>
              <a:gd name="connsiteY0" fmla="*/ 0 h 5695406"/>
              <a:gd name="connsiteX1" fmla="*/ 5634446 w 5634446"/>
              <a:gd name="connsiteY1" fmla="*/ 0 h 5695406"/>
              <a:gd name="connsiteX2" fmla="*/ 5634446 w 5634446"/>
              <a:gd name="connsiteY2" fmla="*/ 5695406 h 5695406"/>
              <a:gd name="connsiteX3" fmla="*/ 0 w 5634446"/>
              <a:gd name="connsiteY3" fmla="*/ 5695406 h 5695406"/>
              <a:gd name="connsiteX4" fmla="*/ 0 w 5634446"/>
              <a:gd name="connsiteY4" fmla="*/ 0 h 5695406"/>
              <a:gd name="connsiteX0-1" fmla="*/ 0 w 5634446"/>
              <a:gd name="connsiteY0-2" fmla="*/ 5695406 h 5695406"/>
              <a:gd name="connsiteX1-3" fmla="*/ 5634446 w 5634446"/>
              <a:gd name="connsiteY1-4" fmla="*/ 0 h 5695406"/>
              <a:gd name="connsiteX2-5" fmla="*/ 5634446 w 5634446"/>
              <a:gd name="connsiteY2-6" fmla="*/ 5695406 h 5695406"/>
              <a:gd name="connsiteX3-7" fmla="*/ 0 w 5634446"/>
              <a:gd name="connsiteY3-8" fmla="*/ 5695406 h 5695406"/>
              <a:gd name="connsiteX0-9" fmla="*/ 0 w 5634446"/>
              <a:gd name="connsiteY0-10" fmla="*/ 5695406 h 5695406"/>
              <a:gd name="connsiteX1-11" fmla="*/ 5634446 w 5634446"/>
              <a:gd name="connsiteY1-12" fmla="*/ 0 h 5695406"/>
              <a:gd name="connsiteX2-13" fmla="*/ 5634446 w 5634446"/>
              <a:gd name="connsiteY2-14" fmla="*/ 5695406 h 5695406"/>
              <a:gd name="connsiteX3-15" fmla="*/ 0 w 5634446"/>
              <a:gd name="connsiteY3-16" fmla="*/ 5695406 h 5695406"/>
              <a:gd name="connsiteX0-17" fmla="*/ 0 w 5634446"/>
              <a:gd name="connsiteY0-18" fmla="*/ 5695406 h 5695406"/>
              <a:gd name="connsiteX1-19" fmla="*/ 5634446 w 5634446"/>
              <a:gd name="connsiteY1-20" fmla="*/ 0 h 5695406"/>
              <a:gd name="connsiteX2-21" fmla="*/ 5634446 w 5634446"/>
              <a:gd name="connsiteY2-22" fmla="*/ 5695406 h 5695406"/>
              <a:gd name="connsiteX3-23" fmla="*/ 0 w 5634446"/>
              <a:gd name="connsiteY3-24" fmla="*/ 5695406 h 5695406"/>
              <a:gd name="connsiteX0-25" fmla="*/ 0 w 5634446"/>
              <a:gd name="connsiteY0-26" fmla="*/ 5695406 h 5695406"/>
              <a:gd name="connsiteX1-27" fmla="*/ 5634446 w 5634446"/>
              <a:gd name="connsiteY1-28" fmla="*/ 0 h 5695406"/>
              <a:gd name="connsiteX2-29" fmla="*/ 5634446 w 5634446"/>
              <a:gd name="connsiteY2-30" fmla="*/ 5695406 h 5695406"/>
              <a:gd name="connsiteX3-31" fmla="*/ 0 w 5634446"/>
              <a:gd name="connsiteY3-32" fmla="*/ 5695406 h 5695406"/>
              <a:gd name="connsiteX0-33" fmla="*/ 0 w 5634446"/>
              <a:gd name="connsiteY0-34" fmla="*/ 5695406 h 5695406"/>
              <a:gd name="connsiteX1-35" fmla="*/ 5634446 w 5634446"/>
              <a:gd name="connsiteY1-36" fmla="*/ 0 h 5695406"/>
              <a:gd name="connsiteX2-37" fmla="*/ 5634446 w 5634446"/>
              <a:gd name="connsiteY2-38" fmla="*/ 5695406 h 5695406"/>
              <a:gd name="connsiteX3-39" fmla="*/ 0 w 5634446"/>
              <a:gd name="connsiteY3-40" fmla="*/ 5695406 h 5695406"/>
              <a:gd name="connsiteX0-41" fmla="*/ 0 w 5634446"/>
              <a:gd name="connsiteY0-42" fmla="*/ 5695406 h 5695406"/>
              <a:gd name="connsiteX1-43" fmla="*/ 5634446 w 5634446"/>
              <a:gd name="connsiteY1-44" fmla="*/ 0 h 5695406"/>
              <a:gd name="connsiteX2-45" fmla="*/ 5634446 w 5634446"/>
              <a:gd name="connsiteY2-46" fmla="*/ 5695406 h 5695406"/>
              <a:gd name="connsiteX3-47" fmla="*/ 0 w 5634446"/>
              <a:gd name="connsiteY3-48" fmla="*/ 5695406 h 5695406"/>
              <a:gd name="connsiteX0-49" fmla="*/ 0 w 5634446"/>
              <a:gd name="connsiteY0-50" fmla="*/ 5695406 h 5695406"/>
              <a:gd name="connsiteX1-51" fmla="*/ 5634446 w 5634446"/>
              <a:gd name="connsiteY1-52" fmla="*/ 0 h 5695406"/>
              <a:gd name="connsiteX2-53" fmla="*/ 5634446 w 5634446"/>
              <a:gd name="connsiteY2-54" fmla="*/ 5695406 h 5695406"/>
              <a:gd name="connsiteX3-55" fmla="*/ 0 w 5634446"/>
              <a:gd name="connsiteY3-56" fmla="*/ 5695406 h 5695406"/>
              <a:gd name="connsiteX0-57" fmla="*/ 0 w 5634446"/>
              <a:gd name="connsiteY0-58" fmla="*/ 5695406 h 5695406"/>
              <a:gd name="connsiteX1-59" fmla="*/ 5634446 w 5634446"/>
              <a:gd name="connsiteY1-60" fmla="*/ 0 h 5695406"/>
              <a:gd name="connsiteX2-61" fmla="*/ 5634446 w 5634446"/>
              <a:gd name="connsiteY2-62" fmla="*/ 5695406 h 5695406"/>
              <a:gd name="connsiteX3-63" fmla="*/ 0 w 5634446"/>
              <a:gd name="connsiteY3-64" fmla="*/ 5695406 h 5695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634446" h="5695406">
                <a:moveTo>
                  <a:pt x="0" y="5695406"/>
                </a:moveTo>
                <a:cubicBezTo>
                  <a:pt x="4602480" y="2981233"/>
                  <a:pt x="3390538" y="595087"/>
                  <a:pt x="5634446" y="0"/>
                </a:cubicBezTo>
                <a:lnTo>
                  <a:pt x="5634446" y="5695406"/>
                </a:lnTo>
                <a:lnTo>
                  <a:pt x="0" y="5695406"/>
                </a:lnTo>
                <a:close/>
              </a:path>
            </a:pathLst>
          </a:custGeom>
          <a:gradFill>
            <a:gsLst>
              <a:gs pos="0">
                <a:srgbClr val="8DCE4A">
                  <a:alpha val="59000"/>
                </a:srgbClr>
              </a:gs>
              <a:gs pos="100000">
                <a:srgbClr val="059A76">
                  <a:alpha val="20000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48157" y="2201333"/>
            <a:ext cx="4043843" cy="4656667"/>
          </a:xfrm>
          <a:custGeom>
            <a:avLst/>
            <a:gdLst>
              <a:gd name="connsiteX0" fmla="*/ 0 w 4043843"/>
              <a:gd name="connsiteY0" fmla="*/ 0 h 4153989"/>
              <a:gd name="connsiteX1" fmla="*/ 4043843 w 4043843"/>
              <a:gd name="connsiteY1" fmla="*/ 0 h 4153989"/>
              <a:gd name="connsiteX2" fmla="*/ 4043843 w 4043843"/>
              <a:gd name="connsiteY2" fmla="*/ 4153989 h 4153989"/>
              <a:gd name="connsiteX3" fmla="*/ 0 w 4043843"/>
              <a:gd name="connsiteY3" fmla="*/ 4153989 h 4153989"/>
              <a:gd name="connsiteX4" fmla="*/ 0 w 4043843"/>
              <a:gd name="connsiteY4" fmla="*/ 0 h 4153989"/>
              <a:gd name="connsiteX0-1" fmla="*/ 0 w 4043843"/>
              <a:gd name="connsiteY0-2" fmla="*/ 4153989 h 4153989"/>
              <a:gd name="connsiteX1-3" fmla="*/ 4043843 w 4043843"/>
              <a:gd name="connsiteY1-4" fmla="*/ 0 h 4153989"/>
              <a:gd name="connsiteX2-5" fmla="*/ 4043843 w 4043843"/>
              <a:gd name="connsiteY2-6" fmla="*/ 4153989 h 4153989"/>
              <a:gd name="connsiteX3-7" fmla="*/ 0 w 4043843"/>
              <a:gd name="connsiteY3-8" fmla="*/ 4153989 h 4153989"/>
              <a:gd name="connsiteX0-9" fmla="*/ 0 w 4043843"/>
              <a:gd name="connsiteY0-10" fmla="*/ 4153989 h 4153989"/>
              <a:gd name="connsiteX1-11" fmla="*/ 4043843 w 4043843"/>
              <a:gd name="connsiteY1-12" fmla="*/ 0 h 4153989"/>
              <a:gd name="connsiteX2-13" fmla="*/ 4043843 w 4043843"/>
              <a:gd name="connsiteY2-14" fmla="*/ 4153989 h 4153989"/>
              <a:gd name="connsiteX3-15" fmla="*/ 0 w 4043843"/>
              <a:gd name="connsiteY3-16" fmla="*/ 4153989 h 4153989"/>
              <a:gd name="connsiteX0-17" fmla="*/ 0 w 4043843"/>
              <a:gd name="connsiteY0-18" fmla="*/ 4153989 h 4153989"/>
              <a:gd name="connsiteX1-19" fmla="*/ 4043843 w 4043843"/>
              <a:gd name="connsiteY1-20" fmla="*/ 0 h 4153989"/>
              <a:gd name="connsiteX2-21" fmla="*/ 4043843 w 4043843"/>
              <a:gd name="connsiteY2-22" fmla="*/ 4153989 h 4153989"/>
              <a:gd name="connsiteX3-23" fmla="*/ 0 w 4043843"/>
              <a:gd name="connsiteY3-24" fmla="*/ 4153989 h 4153989"/>
              <a:gd name="connsiteX0-25" fmla="*/ 0 w 4043843"/>
              <a:gd name="connsiteY0-26" fmla="*/ 4153989 h 4153989"/>
              <a:gd name="connsiteX1-27" fmla="*/ 4043843 w 4043843"/>
              <a:gd name="connsiteY1-28" fmla="*/ 0 h 4153989"/>
              <a:gd name="connsiteX2-29" fmla="*/ 4043843 w 4043843"/>
              <a:gd name="connsiteY2-30" fmla="*/ 4153989 h 4153989"/>
              <a:gd name="connsiteX3-31" fmla="*/ 0 w 4043843"/>
              <a:gd name="connsiteY3-32" fmla="*/ 4153989 h 4153989"/>
              <a:gd name="connsiteX0-33" fmla="*/ 0 w 4043843"/>
              <a:gd name="connsiteY0-34" fmla="*/ 4153989 h 4153989"/>
              <a:gd name="connsiteX1-35" fmla="*/ 4043843 w 4043843"/>
              <a:gd name="connsiteY1-36" fmla="*/ 0 h 4153989"/>
              <a:gd name="connsiteX2-37" fmla="*/ 4043843 w 4043843"/>
              <a:gd name="connsiteY2-38" fmla="*/ 4153989 h 4153989"/>
              <a:gd name="connsiteX3-39" fmla="*/ 0 w 4043843"/>
              <a:gd name="connsiteY3-40" fmla="*/ 4153989 h 4153989"/>
              <a:gd name="connsiteX0-41" fmla="*/ 0 w 4043843"/>
              <a:gd name="connsiteY0-42" fmla="*/ 4153989 h 4153989"/>
              <a:gd name="connsiteX1-43" fmla="*/ 4043843 w 4043843"/>
              <a:gd name="connsiteY1-44" fmla="*/ 0 h 4153989"/>
              <a:gd name="connsiteX2-45" fmla="*/ 4043843 w 4043843"/>
              <a:gd name="connsiteY2-46" fmla="*/ 4153989 h 4153989"/>
              <a:gd name="connsiteX3-47" fmla="*/ 0 w 4043843"/>
              <a:gd name="connsiteY3-48" fmla="*/ 4153989 h 4153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43843" h="4153989">
                <a:moveTo>
                  <a:pt x="0" y="4153989"/>
                </a:moveTo>
                <a:cubicBezTo>
                  <a:pt x="1622269" y="2952205"/>
                  <a:pt x="2382386" y="1162595"/>
                  <a:pt x="4043843" y="0"/>
                </a:cubicBezTo>
                <a:lnTo>
                  <a:pt x="4043843" y="4153989"/>
                </a:lnTo>
                <a:lnTo>
                  <a:pt x="0" y="4153989"/>
                </a:lnTo>
                <a:close/>
              </a:path>
            </a:pathLst>
          </a:custGeom>
          <a:gradFill>
            <a:gsLst>
              <a:gs pos="0">
                <a:srgbClr val="8DCE4A">
                  <a:alpha val="37000"/>
                </a:srgbClr>
              </a:gs>
              <a:gs pos="100000">
                <a:srgbClr val="8DCE4A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72046" y="5643154"/>
            <a:ext cx="10519954" cy="1214846"/>
          </a:xfrm>
          <a:custGeom>
            <a:avLst/>
            <a:gdLst>
              <a:gd name="connsiteX0" fmla="*/ 0 w 10519954"/>
              <a:gd name="connsiteY0" fmla="*/ 0 h 1214846"/>
              <a:gd name="connsiteX1" fmla="*/ 10519954 w 10519954"/>
              <a:gd name="connsiteY1" fmla="*/ 0 h 1214846"/>
              <a:gd name="connsiteX2" fmla="*/ 10519954 w 10519954"/>
              <a:gd name="connsiteY2" fmla="*/ 1214846 h 1214846"/>
              <a:gd name="connsiteX3" fmla="*/ 0 w 10519954"/>
              <a:gd name="connsiteY3" fmla="*/ 1214846 h 1214846"/>
              <a:gd name="connsiteX4" fmla="*/ 0 w 10519954"/>
              <a:gd name="connsiteY4" fmla="*/ 0 h 1214846"/>
              <a:gd name="connsiteX0-1" fmla="*/ 5538652 w 10519954"/>
              <a:gd name="connsiteY0-2" fmla="*/ 640080 h 1214846"/>
              <a:gd name="connsiteX1-3" fmla="*/ 10519954 w 10519954"/>
              <a:gd name="connsiteY1-4" fmla="*/ 0 h 1214846"/>
              <a:gd name="connsiteX2-5" fmla="*/ 10519954 w 10519954"/>
              <a:gd name="connsiteY2-6" fmla="*/ 1214846 h 1214846"/>
              <a:gd name="connsiteX3-7" fmla="*/ 0 w 10519954"/>
              <a:gd name="connsiteY3-8" fmla="*/ 1214846 h 1214846"/>
              <a:gd name="connsiteX4-9" fmla="*/ 5538652 w 10519954"/>
              <a:gd name="connsiteY4-10" fmla="*/ 640080 h 1214846"/>
              <a:gd name="connsiteX0-11" fmla="*/ 5538652 w 10519954"/>
              <a:gd name="connsiteY0-12" fmla="*/ 640080 h 1214846"/>
              <a:gd name="connsiteX1-13" fmla="*/ 10519954 w 10519954"/>
              <a:gd name="connsiteY1-14" fmla="*/ 0 h 1214846"/>
              <a:gd name="connsiteX2-15" fmla="*/ 10519954 w 10519954"/>
              <a:gd name="connsiteY2-16" fmla="*/ 1214846 h 1214846"/>
              <a:gd name="connsiteX3-17" fmla="*/ 0 w 10519954"/>
              <a:gd name="connsiteY3-18" fmla="*/ 1214846 h 1214846"/>
              <a:gd name="connsiteX4-19" fmla="*/ 5538652 w 10519954"/>
              <a:gd name="connsiteY4-20" fmla="*/ 640080 h 1214846"/>
              <a:gd name="connsiteX0-21" fmla="*/ 5538652 w 10519954"/>
              <a:gd name="connsiteY0-22" fmla="*/ 640080 h 1214846"/>
              <a:gd name="connsiteX1-23" fmla="*/ 10519954 w 10519954"/>
              <a:gd name="connsiteY1-24" fmla="*/ 0 h 1214846"/>
              <a:gd name="connsiteX2-25" fmla="*/ 10519954 w 10519954"/>
              <a:gd name="connsiteY2-26" fmla="*/ 1214846 h 1214846"/>
              <a:gd name="connsiteX3-27" fmla="*/ 0 w 10519954"/>
              <a:gd name="connsiteY3-28" fmla="*/ 1214846 h 1214846"/>
              <a:gd name="connsiteX4-29" fmla="*/ 5538652 w 10519954"/>
              <a:gd name="connsiteY4-30" fmla="*/ 640080 h 1214846"/>
              <a:gd name="connsiteX0-31" fmla="*/ 5538652 w 10519954"/>
              <a:gd name="connsiteY0-32" fmla="*/ 640080 h 1214846"/>
              <a:gd name="connsiteX1-33" fmla="*/ 10519954 w 10519954"/>
              <a:gd name="connsiteY1-34" fmla="*/ 0 h 1214846"/>
              <a:gd name="connsiteX2-35" fmla="*/ 10519954 w 10519954"/>
              <a:gd name="connsiteY2-36" fmla="*/ 1214846 h 1214846"/>
              <a:gd name="connsiteX3-37" fmla="*/ 0 w 10519954"/>
              <a:gd name="connsiteY3-38" fmla="*/ 1214846 h 1214846"/>
              <a:gd name="connsiteX4-39" fmla="*/ 5538652 w 10519954"/>
              <a:gd name="connsiteY4-40" fmla="*/ 640080 h 1214846"/>
              <a:gd name="connsiteX0-41" fmla="*/ 5637622 w 10618924"/>
              <a:gd name="connsiteY0-42" fmla="*/ 651483 h 1226249"/>
              <a:gd name="connsiteX1-43" fmla="*/ 10618924 w 10618924"/>
              <a:gd name="connsiteY1-44" fmla="*/ 11403 h 1226249"/>
              <a:gd name="connsiteX2-45" fmla="*/ 10618924 w 10618924"/>
              <a:gd name="connsiteY2-46" fmla="*/ 1226249 h 1226249"/>
              <a:gd name="connsiteX3-47" fmla="*/ 98970 w 10618924"/>
              <a:gd name="connsiteY3-48" fmla="*/ 1226249 h 1226249"/>
              <a:gd name="connsiteX4-49" fmla="*/ 5637622 w 10618924"/>
              <a:gd name="connsiteY4-50" fmla="*/ 651483 h 1226249"/>
              <a:gd name="connsiteX0-51" fmla="*/ 5645555 w 10626857"/>
              <a:gd name="connsiteY0-52" fmla="*/ 647872 h 1222638"/>
              <a:gd name="connsiteX1-53" fmla="*/ 10626857 w 10626857"/>
              <a:gd name="connsiteY1-54" fmla="*/ 7792 h 1222638"/>
              <a:gd name="connsiteX2-55" fmla="*/ 10626857 w 10626857"/>
              <a:gd name="connsiteY2-56" fmla="*/ 1222638 h 1222638"/>
              <a:gd name="connsiteX3-57" fmla="*/ 106903 w 10626857"/>
              <a:gd name="connsiteY3-58" fmla="*/ 1222638 h 1222638"/>
              <a:gd name="connsiteX4-59" fmla="*/ 5645555 w 10626857"/>
              <a:gd name="connsiteY4-60" fmla="*/ 647872 h 1222638"/>
              <a:gd name="connsiteX0-61" fmla="*/ 5538652 w 10519954"/>
              <a:gd name="connsiteY0-62" fmla="*/ 647872 h 1222638"/>
              <a:gd name="connsiteX1-63" fmla="*/ 10519954 w 10519954"/>
              <a:gd name="connsiteY1-64" fmla="*/ 7792 h 1222638"/>
              <a:gd name="connsiteX2-65" fmla="*/ 10519954 w 10519954"/>
              <a:gd name="connsiteY2-66" fmla="*/ 1222638 h 1222638"/>
              <a:gd name="connsiteX3-67" fmla="*/ 0 w 10519954"/>
              <a:gd name="connsiteY3-68" fmla="*/ 1222638 h 1222638"/>
              <a:gd name="connsiteX4-69" fmla="*/ 5538652 w 10519954"/>
              <a:gd name="connsiteY4-70" fmla="*/ 647872 h 1222638"/>
              <a:gd name="connsiteX0-71" fmla="*/ 5538652 w 10519954"/>
              <a:gd name="connsiteY0-72" fmla="*/ 640080 h 1214846"/>
              <a:gd name="connsiteX1-73" fmla="*/ 10519954 w 10519954"/>
              <a:gd name="connsiteY1-74" fmla="*/ 0 h 1214846"/>
              <a:gd name="connsiteX2-75" fmla="*/ 10519954 w 10519954"/>
              <a:gd name="connsiteY2-76" fmla="*/ 1214846 h 1214846"/>
              <a:gd name="connsiteX3-77" fmla="*/ 0 w 10519954"/>
              <a:gd name="connsiteY3-78" fmla="*/ 1214846 h 1214846"/>
              <a:gd name="connsiteX4-79" fmla="*/ 5538652 w 10519954"/>
              <a:gd name="connsiteY4-80" fmla="*/ 640080 h 1214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19954" h="1214846">
                <a:moveTo>
                  <a:pt x="5538652" y="640080"/>
                </a:moveTo>
                <a:cubicBezTo>
                  <a:pt x="7696927" y="724988"/>
                  <a:pt x="9402354" y="439783"/>
                  <a:pt x="10519954" y="0"/>
                </a:cubicBezTo>
                <a:lnTo>
                  <a:pt x="10519954" y="1214846"/>
                </a:lnTo>
                <a:lnTo>
                  <a:pt x="0" y="1214846"/>
                </a:lnTo>
                <a:cubicBezTo>
                  <a:pt x="2344057" y="322218"/>
                  <a:pt x="3380377" y="555172"/>
                  <a:pt x="5538652" y="640080"/>
                </a:cubicBezTo>
                <a:close/>
              </a:path>
            </a:pathLst>
          </a:custGeom>
          <a:gradFill>
            <a:gsLst>
              <a:gs pos="0">
                <a:srgbClr val="F2F0B0">
                  <a:alpha val="78000"/>
                </a:srgbClr>
              </a:gs>
              <a:gs pos="100000">
                <a:srgbClr val="059A76">
                  <a:alpha val="5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5933" y="3836616"/>
            <a:ext cx="8388579" cy="3021384"/>
          </a:xfrm>
          <a:custGeom>
            <a:avLst/>
            <a:gdLst>
              <a:gd name="connsiteX0" fmla="*/ 0 w 8388579"/>
              <a:gd name="connsiteY0" fmla="*/ 0 h 3021384"/>
              <a:gd name="connsiteX1" fmla="*/ 8388579 w 8388579"/>
              <a:gd name="connsiteY1" fmla="*/ 0 h 3021384"/>
              <a:gd name="connsiteX2" fmla="*/ 8388579 w 8388579"/>
              <a:gd name="connsiteY2" fmla="*/ 3021384 h 3021384"/>
              <a:gd name="connsiteX3" fmla="*/ 0 w 8388579"/>
              <a:gd name="connsiteY3" fmla="*/ 3021384 h 3021384"/>
              <a:gd name="connsiteX4" fmla="*/ 0 w 8388579"/>
              <a:gd name="connsiteY4" fmla="*/ 0 h 3021384"/>
              <a:gd name="connsiteX0-1" fmla="*/ 4167052 w 8388579"/>
              <a:gd name="connsiteY0-2" fmla="*/ 1815737 h 3021384"/>
              <a:gd name="connsiteX1-3" fmla="*/ 8388579 w 8388579"/>
              <a:gd name="connsiteY1-4" fmla="*/ 0 h 3021384"/>
              <a:gd name="connsiteX2-5" fmla="*/ 8388579 w 8388579"/>
              <a:gd name="connsiteY2-6" fmla="*/ 3021384 h 3021384"/>
              <a:gd name="connsiteX3-7" fmla="*/ 0 w 8388579"/>
              <a:gd name="connsiteY3-8" fmla="*/ 3021384 h 3021384"/>
              <a:gd name="connsiteX4-9" fmla="*/ 4167052 w 8388579"/>
              <a:gd name="connsiteY4-10" fmla="*/ 1815737 h 3021384"/>
              <a:gd name="connsiteX0-11" fmla="*/ 4260098 w 8481625"/>
              <a:gd name="connsiteY0-12" fmla="*/ 1833995 h 3039642"/>
              <a:gd name="connsiteX1-13" fmla="*/ 8481625 w 8481625"/>
              <a:gd name="connsiteY1-14" fmla="*/ 18258 h 3039642"/>
              <a:gd name="connsiteX2-15" fmla="*/ 8481625 w 8481625"/>
              <a:gd name="connsiteY2-16" fmla="*/ 3039642 h 3039642"/>
              <a:gd name="connsiteX3-17" fmla="*/ 93046 w 8481625"/>
              <a:gd name="connsiteY3-18" fmla="*/ 3039642 h 3039642"/>
              <a:gd name="connsiteX4-19" fmla="*/ 4260098 w 8481625"/>
              <a:gd name="connsiteY4-20" fmla="*/ 1833995 h 3039642"/>
              <a:gd name="connsiteX0-21" fmla="*/ 4167052 w 8388579"/>
              <a:gd name="connsiteY0-22" fmla="*/ 1833995 h 3039642"/>
              <a:gd name="connsiteX1-23" fmla="*/ 8388579 w 8388579"/>
              <a:gd name="connsiteY1-24" fmla="*/ 18258 h 3039642"/>
              <a:gd name="connsiteX2-25" fmla="*/ 8388579 w 8388579"/>
              <a:gd name="connsiteY2-26" fmla="*/ 3039642 h 3039642"/>
              <a:gd name="connsiteX3-27" fmla="*/ 0 w 8388579"/>
              <a:gd name="connsiteY3-28" fmla="*/ 3039642 h 3039642"/>
              <a:gd name="connsiteX4-29" fmla="*/ 4167052 w 8388579"/>
              <a:gd name="connsiteY4-30" fmla="*/ 1833995 h 3039642"/>
              <a:gd name="connsiteX0-31" fmla="*/ 4167052 w 8388579"/>
              <a:gd name="connsiteY0-32" fmla="*/ 1831888 h 3037535"/>
              <a:gd name="connsiteX1-33" fmla="*/ 8388579 w 8388579"/>
              <a:gd name="connsiteY1-34" fmla="*/ 16151 h 3037535"/>
              <a:gd name="connsiteX2-35" fmla="*/ 8388579 w 8388579"/>
              <a:gd name="connsiteY2-36" fmla="*/ 3037535 h 3037535"/>
              <a:gd name="connsiteX3-37" fmla="*/ 0 w 8388579"/>
              <a:gd name="connsiteY3-38" fmla="*/ 3037535 h 3037535"/>
              <a:gd name="connsiteX4-39" fmla="*/ 4167052 w 8388579"/>
              <a:gd name="connsiteY4-40" fmla="*/ 1831888 h 3037535"/>
              <a:gd name="connsiteX0-41" fmla="*/ 4167052 w 8388579"/>
              <a:gd name="connsiteY0-42" fmla="*/ 1815737 h 3021384"/>
              <a:gd name="connsiteX1-43" fmla="*/ 8388579 w 8388579"/>
              <a:gd name="connsiteY1-44" fmla="*/ 0 h 3021384"/>
              <a:gd name="connsiteX2-45" fmla="*/ 8388579 w 8388579"/>
              <a:gd name="connsiteY2-46" fmla="*/ 3021384 h 3021384"/>
              <a:gd name="connsiteX3-47" fmla="*/ 0 w 8388579"/>
              <a:gd name="connsiteY3-48" fmla="*/ 3021384 h 3021384"/>
              <a:gd name="connsiteX4-49" fmla="*/ 4167052 w 8388579"/>
              <a:gd name="connsiteY4-50" fmla="*/ 1815737 h 3021384"/>
              <a:gd name="connsiteX0-51" fmla="*/ 4167052 w 8388579"/>
              <a:gd name="connsiteY0-52" fmla="*/ 1815737 h 3021384"/>
              <a:gd name="connsiteX1-53" fmla="*/ 8388579 w 8388579"/>
              <a:gd name="connsiteY1-54" fmla="*/ 0 h 3021384"/>
              <a:gd name="connsiteX2-55" fmla="*/ 8388579 w 8388579"/>
              <a:gd name="connsiteY2-56" fmla="*/ 3021384 h 3021384"/>
              <a:gd name="connsiteX3-57" fmla="*/ 0 w 8388579"/>
              <a:gd name="connsiteY3-58" fmla="*/ 3021384 h 3021384"/>
              <a:gd name="connsiteX4-59" fmla="*/ 4167052 w 8388579"/>
              <a:gd name="connsiteY4-60" fmla="*/ 1815737 h 3021384"/>
              <a:gd name="connsiteX0-61" fmla="*/ 4167052 w 8388579"/>
              <a:gd name="connsiteY0-62" fmla="*/ 1815737 h 3021384"/>
              <a:gd name="connsiteX1-63" fmla="*/ 8388579 w 8388579"/>
              <a:gd name="connsiteY1-64" fmla="*/ 0 h 3021384"/>
              <a:gd name="connsiteX2-65" fmla="*/ 8388579 w 8388579"/>
              <a:gd name="connsiteY2-66" fmla="*/ 3021384 h 3021384"/>
              <a:gd name="connsiteX3-67" fmla="*/ 0 w 8388579"/>
              <a:gd name="connsiteY3-68" fmla="*/ 3021384 h 3021384"/>
              <a:gd name="connsiteX4-69" fmla="*/ 4167052 w 8388579"/>
              <a:gd name="connsiteY4-70" fmla="*/ 1815737 h 3021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88579" h="3021384">
                <a:moveTo>
                  <a:pt x="4167052" y="1815737"/>
                </a:moveTo>
                <a:cubicBezTo>
                  <a:pt x="5395332" y="1599556"/>
                  <a:pt x="6888157" y="1235973"/>
                  <a:pt x="8388579" y="0"/>
                </a:cubicBezTo>
                <a:lnTo>
                  <a:pt x="8388579" y="3021384"/>
                </a:lnTo>
                <a:lnTo>
                  <a:pt x="0" y="3021384"/>
                </a:lnTo>
                <a:cubicBezTo>
                  <a:pt x="2549063" y="1814603"/>
                  <a:pt x="2938772" y="2031918"/>
                  <a:pt x="4167052" y="1815737"/>
                </a:cubicBezTo>
                <a:close/>
              </a:path>
            </a:pathLst>
          </a:custGeom>
          <a:gradFill>
            <a:gsLst>
              <a:gs pos="0">
                <a:srgbClr val="B7D840">
                  <a:alpha val="45000"/>
                </a:srgbClr>
              </a:gs>
              <a:gs pos="100000">
                <a:srgbClr val="059A76">
                  <a:alpha val="20000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20090" y="4930775"/>
            <a:ext cx="3122930" cy="622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7D840"/>
              </a:gs>
              <a:gs pos="97000">
                <a:srgbClr val="059A76"/>
              </a:gs>
            </a:gsLst>
            <a:lin ang="5400000" scaled="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Guide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17" name="椭圆 16"/>
          <p:cNvSpPr/>
          <p:nvPr/>
        </p:nvSpPr>
        <p:spPr>
          <a:xfrm rot="3173859">
            <a:off x="8031386" y="1166407"/>
            <a:ext cx="516711" cy="516711"/>
          </a:xfrm>
          <a:prstGeom prst="ellipse">
            <a:avLst/>
          </a:prstGeom>
          <a:gradFill>
            <a:gsLst>
              <a:gs pos="0">
                <a:srgbClr val="B7D840">
                  <a:alpha val="97000"/>
                </a:srgbClr>
              </a:gs>
              <a:gs pos="85000">
                <a:srgbClr val="059A76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2" name="椭圆 31"/>
          <p:cNvSpPr/>
          <p:nvPr/>
        </p:nvSpPr>
        <p:spPr>
          <a:xfrm rot="593280">
            <a:off x="8498670" y="4287782"/>
            <a:ext cx="305952" cy="305952"/>
          </a:xfrm>
          <a:prstGeom prst="ellipse">
            <a:avLst/>
          </a:prstGeom>
          <a:gradFill>
            <a:gsLst>
              <a:gs pos="0">
                <a:srgbClr val="B7D840">
                  <a:alpha val="64000"/>
                </a:srgbClr>
              </a:gs>
              <a:gs pos="85000">
                <a:srgbClr val="059A76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5" name="椭圆 34"/>
          <p:cNvSpPr/>
          <p:nvPr/>
        </p:nvSpPr>
        <p:spPr>
          <a:xfrm rot="593280">
            <a:off x="9475120" y="3124160"/>
            <a:ext cx="166564" cy="166564"/>
          </a:xfrm>
          <a:prstGeom prst="ellipse">
            <a:avLst/>
          </a:prstGeom>
          <a:gradFill>
            <a:gsLst>
              <a:gs pos="0">
                <a:srgbClr val="B7D840">
                  <a:alpha val="49000"/>
                </a:srgbClr>
              </a:gs>
              <a:gs pos="85000">
                <a:srgbClr val="059A76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546735" y="2070735"/>
            <a:ext cx="104165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Chinese</a:t>
            </a: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 </a:t>
            </a:r>
            <a:r>
              <a:rPr lang="zh-CN" altLang="en-US" sz="6600" dirty="0">
                <a:gradFill>
                  <a:gsLst>
                    <a:gs pos="0">
                      <a:srgbClr val="B7D840"/>
                    </a:gs>
                    <a:gs pos="72000">
                      <a:srgbClr val="059A76"/>
                    </a:gs>
                  </a:gsLst>
                  <a:lin ang="5400000" scaled="0"/>
                </a:gra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Visa Application</a:t>
            </a:r>
            <a:endParaRPr lang="zh-CN" altLang="en-US" sz="6600" dirty="0">
              <a:gradFill>
                <a:gsLst>
                  <a:gs pos="0">
                    <a:srgbClr val="B7D840"/>
                  </a:gs>
                  <a:gs pos="72000">
                    <a:srgbClr val="059A76"/>
                  </a:gs>
                </a:gsLst>
                <a:lin ang="5400000" scaled="0"/>
              </a:gra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5" grpId="0" animBg="1"/>
      <p:bldP spid="26" grpId="0" animBg="1"/>
      <p:bldP spid="16" grpId="0" bldLvl="0" animBg="1"/>
      <p:bldP spid="17" grpId="0" animBg="1"/>
      <p:bldP spid="32" grpId="0" animBg="1"/>
      <p:bldP spid="3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447681" y="874504"/>
            <a:ext cx="3286760" cy="381538"/>
            <a:chOff x="4417201" y="859264"/>
            <a:chExt cx="3286760" cy="381538"/>
          </a:xfrm>
        </p:grpSpPr>
        <p:sp>
          <p:nvSpPr>
            <p:cNvPr id="22" name="文本框 21"/>
            <p:cNvSpPr txBox="1"/>
            <p:nvPr/>
          </p:nvSpPr>
          <p:spPr>
            <a:xfrm>
              <a:off x="4417201" y="859264"/>
              <a:ext cx="32867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charset="0"/>
                  <a:ea typeface="Arial Unicode MS" panose="020B0604020202020204" charset="-122"/>
                  <a:cs typeface="Times New Roman" panose="02020603050405020304" charset="0"/>
                </a:rPr>
                <a:t>China’s Visa-free Entry Policies</a:t>
              </a:r>
              <a:endParaRPr lang="en-US" altLang="zh-CN" b="1" dirty="0">
                <a:solidFill>
                  <a:srgbClr val="00B050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89665" y="1240802"/>
              <a:ext cx="374485" cy="0"/>
            </a:xfrm>
            <a:prstGeom prst="line">
              <a:avLst/>
            </a:prstGeom>
            <a:ln w="38100">
              <a:gradFill>
                <a:gsLst>
                  <a:gs pos="0">
                    <a:srgbClr val="8DCE4A"/>
                  </a:gs>
                  <a:gs pos="100000">
                    <a:srgbClr val="059A76"/>
                  </a:gs>
                </a:gsLst>
                <a:lin ang="0" scaled="0"/>
              </a:gradFill>
            </a:ln>
            <a:effectLst>
              <a:outerShdw blurRad="50800" dist="254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2022999" y="3587030"/>
            <a:ext cx="33617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967105" y="1546860"/>
            <a:ext cx="10078085" cy="1396365"/>
          </a:xfrm>
          <a:prstGeom prst="roundRect">
            <a:avLst>
              <a:gd name="adj" fmla="val 1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55065" y="1717040"/>
            <a:ext cx="952754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From Nov. 30, 2024 to Dec. 31, 2025, ordinary passport holders from the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38 countries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can enter China without a need to apply for a visa for the purposes of business, tourism, family visits, exchanges and visits and transit, with stays of no more than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30 days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</p:txBody>
      </p:sp>
      <p:grpSp>
        <p:nvGrpSpPr>
          <p:cNvPr id="35" name="组合 34"/>
          <p:cNvGrpSpPr/>
          <p:nvPr>
            <p:custDataLst>
              <p:tags r:id="rId2"/>
            </p:custDataLst>
          </p:nvPr>
        </p:nvGrpSpPr>
        <p:grpSpPr>
          <a:xfrm>
            <a:off x="1154981" y="3382351"/>
            <a:ext cx="409358" cy="409358"/>
            <a:chOff x="1061086" y="4339558"/>
            <a:chExt cx="1480278" cy="1480278"/>
          </a:xfrm>
        </p:grpSpPr>
        <p:sp>
          <p:nvSpPr>
            <p:cNvPr id="36" name="椭圆 35"/>
            <p:cNvSpPr/>
            <p:nvPr>
              <p:custDataLst>
                <p:tags r:id="rId3"/>
              </p:custDataLst>
            </p:nvPr>
          </p:nvSpPr>
          <p:spPr>
            <a:xfrm>
              <a:off x="1061086" y="4339558"/>
              <a:ext cx="1480278" cy="1480278"/>
            </a:xfrm>
            <a:prstGeom prst="ellipse">
              <a:avLst/>
            </a:prstGeom>
            <a:solidFill>
              <a:srgbClr val="B7D840">
                <a:alpha val="3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4"/>
              </p:custDataLst>
            </p:nvPr>
          </p:nvSpPr>
          <p:spPr>
            <a:xfrm>
              <a:off x="1297328" y="4575798"/>
              <a:ext cx="1007795" cy="1007799"/>
            </a:xfrm>
            <a:prstGeom prst="ellipse">
              <a:avLst/>
            </a:prstGeom>
            <a:gradFill>
              <a:gsLst>
                <a:gs pos="0">
                  <a:srgbClr val="B7D840"/>
                </a:gs>
                <a:gs pos="100000">
                  <a:srgbClr val="059A7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srgbClr val="346B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5"/>
            </p:custDataLst>
          </p:nvPr>
        </p:nvGrpSpPr>
        <p:grpSpPr>
          <a:xfrm>
            <a:off x="5875064" y="3382351"/>
            <a:ext cx="409358" cy="409358"/>
            <a:chOff x="1061086" y="4339558"/>
            <a:chExt cx="1480278" cy="1480278"/>
          </a:xfrm>
        </p:grpSpPr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1061086" y="4339558"/>
              <a:ext cx="1480278" cy="1480278"/>
            </a:xfrm>
            <a:prstGeom prst="ellipse">
              <a:avLst/>
            </a:prstGeom>
            <a:solidFill>
              <a:srgbClr val="B7D840">
                <a:alpha val="3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7"/>
              </p:custDataLst>
            </p:nvPr>
          </p:nvSpPr>
          <p:spPr>
            <a:xfrm>
              <a:off x="1297328" y="4575798"/>
              <a:ext cx="1007795" cy="1007799"/>
            </a:xfrm>
            <a:prstGeom prst="ellipse">
              <a:avLst/>
            </a:prstGeom>
            <a:gradFill>
              <a:gsLst>
                <a:gs pos="0">
                  <a:srgbClr val="B7D840"/>
                </a:gs>
                <a:gs pos="100000">
                  <a:srgbClr val="059A7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srgbClr val="346B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8"/>
            </p:custDataLst>
          </p:nvPr>
        </p:nvGrpSpPr>
        <p:grpSpPr>
          <a:xfrm>
            <a:off x="10595146" y="3382351"/>
            <a:ext cx="409358" cy="409358"/>
            <a:chOff x="1061086" y="4339558"/>
            <a:chExt cx="1480278" cy="1480278"/>
          </a:xfrm>
        </p:grpSpPr>
        <p:sp>
          <p:nvSpPr>
            <p:cNvPr id="42" name="椭圆 41"/>
            <p:cNvSpPr/>
            <p:nvPr>
              <p:custDataLst>
                <p:tags r:id="rId9"/>
              </p:custDataLst>
            </p:nvPr>
          </p:nvSpPr>
          <p:spPr>
            <a:xfrm>
              <a:off x="1061086" y="4339558"/>
              <a:ext cx="1480278" cy="1480278"/>
            </a:xfrm>
            <a:prstGeom prst="ellipse">
              <a:avLst/>
            </a:prstGeom>
            <a:solidFill>
              <a:srgbClr val="B7D840">
                <a:alpha val="3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10"/>
              </p:custDataLst>
            </p:nvPr>
          </p:nvSpPr>
          <p:spPr>
            <a:xfrm>
              <a:off x="1297328" y="4575798"/>
              <a:ext cx="1007795" cy="1007799"/>
            </a:xfrm>
            <a:prstGeom prst="ellipse">
              <a:avLst/>
            </a:prstGeom>
            <a:gradFill>
              <a:gsLst>
                <a:gs pos="0">
                  <a:srgbClr val="B7D840"/>
                </a:gs>
                <a:gs pos="100000">
                  <a:srgbClr val="059A7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srgbClr val="346B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</p:grpSp>
      <p:cxnSp>
        <p:nvCxnSpPr>
          <p:cNvPr id="44" name="直接连接符 43"/>
          <p:cNvCxnSpPr/>
          <p:nvPr>
            <p:custDataLst>
              <p:tags r:id="rId11"/>
            </p:custDataLst>
          </p:nvPr>
        </p:nvCxnSpPr>
        <p:spPr>
          <a:xfrm>
            <a:off x="6875761" y="3587030"/>
            <a:ext cx="33617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967105" y="3968750"/>
            <a:ext cx="10078085" cy="2362200"/>
          </a:xfrm>
          <a:prstGeom prst="roundRect">
            <a:avLst>
              <a:gd name="adj" fmla="val 1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4640" y="4172585"/>
            <a:ext cx="8907145" cy="2030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0" algn="just" fontAlgn="auto">
              <a:lnSpc>
                <a:spcPct val="1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List of 38 Countries Eligible for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ea"/>
              </a:rPr>
              <a:t>Visa-free Entry in China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: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Asia (3)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Brunei, South Korea, Japan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Oceania (2)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New Zealand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Australia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Europe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(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33)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indent="0" algn="just" fontAlgn="auto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France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Germany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Italy, Netherlands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Spain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Switzerland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Ireland, Hungary, Austria, Belgium, Luxembourg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Poland, Denmark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Portugal, Greece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Cyprus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Slovenia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Slovakia, Norway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Finland, Denmark, Iceland, Andorra, Monaco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Liechtenstein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Bulgaria, Romania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,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Croatia, Montenegro, North Macedonia, Malta, Estonia, Latvia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2" grpId="0"/>
      <p:bldP spid="6" grpId="0" bldLvl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2022999" y="4310930"/>
            <a:ext cx="33617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967013" y="1546882"/>
            <a:ext cx="10078358" cy="2133880"/>
          </a:xfrm>
          <a:prstGeom prst="roundRect">
            <a:avLst>
              <a:gd name="adj" fmla="val 1190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83092" y="1755774"/>
            <a:ext cx="5299421" cy="1706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1. Passport with a validity of more than 6 months;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2. Visa Application Form and photo;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3. Round-trip air tickets and hotel booking order;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4. Letter of Invitation;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5. Other documents required locally.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</p:txBody>
      </p:sp>
      <p:grpSp>
        <p:nvGrpSpPr>
          <p:cNvPr id="35" name="组合 34"/>
          <p:cNvGrpSpPr/>
          <p:nvPr>
            <p:custDataLst>
              <p:tags r:id="rId2"/>
            </p:custDataLst>
          </p:nvPr>
        </p:nvGrpSpPr>
        <p:grpSpPr>
          <a:xfrm>
            <a:off x="1154981" y="4106251"/>
            <a:ext cx="409358" cy="409358"/>
            <a:chOff x="1061086" y="4339558"/>
            <a:chExt cx="1480278" cy="1480278"/>
          </a:xfrm>
        </p:grpSpPr>
        <p:sp>
          <p:nvSpPr>
            <p:cNvPr id="36" name="椭圆 35"/>
            <p:cNvSpPr/>
            <p:nvPr>
              <p:custDataLst>
                <p:tags r:id="rId3"/>
              </p:custDataLst>
            </p:nvPr>
          </p:nvSpPr>
          <p:spPr>
            <a:xfrm>
              <a:off x="1061086" y="4339558"/>
              <a:ext cx="1480278" cy="1480278"/>
            </a:xfrm>
            <a:prstGeom prst="ellipse">
              <a:avLst/>
            </a:prstGeom>
            <a:solidFill>
              <a:srgbClr val="B7D840">
                <a:alpha val="3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4"/>
              </p:custDataLst>
            </p:nvPr>
          </p:nvSpPr>
          <p:spPr>
            <a:xfrm>
              <a:off x="1297328" y="4575798"/>
              <a:ext cx="1007795" cy="1007799"/>
            </a:xfrm>
            <a:prstGeom prst="ellipse">
              <a:avLst/>
            </a:prstGeom>
            <a:gradFill>
              <a:gsLst>
                <a:gs pos="0">
                  <a:srgbClr val="B7D840"/>
                </a:gs>
                <a:gs pos="100000">
                  <a:srgbClr val="059A7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srgbClr val="346B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5"/>
            </p:custDataLst>
          </p:nvPr>
        </p:nvGrpSpPr>
        <p:grpSpPr>
          <a:xfrm>
            <a:off x="5875064" y="4106251"/>
            <a:ext cx="409358" cy="409358"/>
            <a:chOff x="1061086" y="4339558"/>
            <a:chExt cx="1480278" cy="1480278"/>
          </a:xfrm>
        </p:grpSpPr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1061086" y="4339558"/>
              <a:ext cx="1480278" cy="1480278"/>
            </a:xfrm>
            <a:prstGeom prst="ellipse">
              <a:avLst/>
            </a:prstGeom>
            <a:solidFill>
              <a:srgbClr val="B7D840">
                <a:alpha val="3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7"/>
              </p:custDataLst>
            </p:nvPr>
          </p:nvSpPr>
          <p:spPr>
            <a:xfrm>
              <a:off x="1297328" y="4575798"/>
              <a:ext cx="1007795" cy="1007799"/>
            </a:xfrm>
            <a:prstGeom prst="ellipse">
              <a:avLst/>
            </a:prstGeom>
            <a:gradFill>
              <a:gsLst>
                <a:gs pos="0">
                  <a:srgbClr val="B7D840"/>
                </a:gs>
                <a:gs pos="100000">
                  <a:srgbClr val="059A7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srgbClr val="346B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8"/>
            </p:custDataLst>
          </p:nvPr>
        </p:nvGrpSpPr>
        <p:grpSpPr>
          <a:xfrm>
            <a:off x="10595146" y="4106251"/>
            <a:ext cx="409358" cy="409358"/>
            <a:chOff x="1061086" y="4339558"/>
            <a:chExt cx="1480278" cy="1480278"/>
          </a:xfrm>
        </p:grpSpPr>
        <p:sp>
          <p:nvSpPr>
            <p:cNvPr id="42" name="椭圆 41"/>
            <p:cNvSpPr/>
            <p:nvPr>
              <p:custDataLst>
                <p:tags r:id="rId9"/>
              </p:custDataLst>
            </p:nvPr>
          </p:nvSpPr>
          <p:spPr>
            <a:xfrm>
              <a:off x="1061086" y="4339558"/>
              <a:ext cx="1480278" cy="1480278"/>
            </a:xfrm>
            <a:prstGeom prst="ellipse">
              <a:avLst/>
            </a:prstGeom>
            <a:solidFill>
              <a:srgbClr val="B7D840">
                <a:alpha val="3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10"/>
              </p:custDataLst>
            </p:nvPr>
          </p:nvSpPr>
          <p:spPr>
            <a:xfrm>
              <a:off x="1297328" y="4575798"/>
              <a:ext cx="1007795" cy="1007799"/>
            </a:xfrm>
            <a:prstGeom prst="ellipse">
              <a:avLst/>
            </a:prstGeom>
            <a:gradFill>
              <a:gsLst>
                <a:gs pos="0">
                  <a:srgbClr val="B7D840"/>
                </a:gs>
                <a:gs pos="100000">
                  <a:srgbClr val="059A7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38100" dir="2700000" algn="tl" rotWithShape="0">
                <a:srgbClr val="346B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思源黑体 CN Normal" panose="020B0400000000000000" pitchFamily="34" charset="-122"/>
              </a:endParaRPr>
            </a:p>
          </p:txBody>
        </p:sp>
      </p:grpSp>
      <p:cxnSp>
        <p:nvCxnSpPr>
          <p:cNvPr id="44" name="直接连接符 43"/>
          <p:cNvCxnSpPr/>
          <p:nvPr>
            <p:custDataLst>
              <p:tags r:id="rId11"/>
            </p:custDataLst>
          </p:nvPr>
        </p:nvCxnSpPr>
        <p:spPr>
          <a:xfrm>
            <a:off x="6875761" y="4310930"/>
            <a:ext cx="33617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20470" y="4647565"/>
            <a:ext cx="9883775" cy="203009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Visa Application Tips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* Apply for a visa as soon as you decide to attend the conference.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* Include ALL the requested documents and information in your application. Incomplete applications will not be processed.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* Include a cover letter explaining the reasons why you are applying, information on your stay in China and any other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  information you think will help your application.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rPr>
              <a:t>* Follow-up on your application.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1906" y="874504"/>
            <a:ext cx="4258310" cy="381538"/>
            <a:chOff x="3931426" y="859264"/>
            <a:chExt cx="4258310" cy="381538"/>
          </a:xfrm>
        </p:grpSpPr>
        <p:sp>
          <p:nvSpPr>
            <p:cNvPr id="5" name="文本框 4"/>
            <p:cNvSpPr txBox="1"/>
            <p:nvPr/>
          </p:nvSpPr>
          <p:spPr>
            <a:xfrm>
              <a:off x="3931426" y="859264"/>
              <a:ext cx="42583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charset="0"/>
                  <a:ea typeface="Arial Unicode MS" panose="020B0604020202020204" charset="-122"/>
                  <a:cs typeface="Times New Roman" panose="02020603050405020304" charset="0"/>
                </a:rPr>
                <a:t>General Documents for Visa Application</a:t>
              </a:r>
              <a:endParaRPr lang="en-US" altLang="zh-CN" b="1" dirty="0">
                <a:solidFill>
                  <a:srgbClr val="00B050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889665" y="1240802"/>
              <a:ext cx="374485" cy="0"/>
            </a:xfrm>
            <a:prstGeom prst="line">
              <a:avLst/>
            </a:prstGeom>
            <a:ln w="38100">
              <a:gradFill>
                <a:gsLst>
                  <a:gs pos="0">
                    <a:srgbClr val="8DCE4A"/>
                  </a:gs>
                  <a:gs pos="100000">
                    <a:srgbClr val="059A76"/>
                  </a:gs>
                </a:gsLst>
                <a:lin ang="0" scaled="0"/>
              </a:gradFill>
            </a:ln>
            <a:effectLst>
              <a:outerShdw blurRad="50800" dist="254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圆角矩形 6"/>
          <p:cNvSpPr/>
          <p:nvPr/>
        </p:nvSpPr>
        <p:spPr>
          <a:xfrm>
            <a:off x="972456" y="1546882"/>
            <a:ext cx="4062746" cy="2133880"/>
          </a:xfrm>
          <a:prstGeom prst="roundRect">
            <a:avLst>
              <a:gd name="adj" fmla="val 11906"/>
            </a:avLst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67013" y="1546882"/>
            <a:ext cx="4062746" cy="2133880"/>
          </a:xfrm>
          <a:prstGeom prst="roundRect">
            <a:avLst>
              <a:gd name="adj" fmla="val 11906"/>
            </a:avLst>
          </a:prstGeom>
          <a:gradFill>
            <a:gsLst>
              <a:gs pos="0">
                <a:srgbClr val="B7D840">
                  <a:alpha val="10000"/>
                </a:srgbClr>
              </a:gs>
              <a:gs pos="100000">
                <a:srgbClr val="059A7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2472" y="2266388"/>
            <a:ext cx="4083049" cy="60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cs typeface="Times New Roman" panose="02020603050405020304" charset="0"/>
                <a:sym typeface="+mn-lt"/>
              </a:rPr>
              <a:t>Visa Application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charset="0"/>
              <a:ea typeface="Arial Unicode MS" panose="020B060402020202020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2" grpId="0"/>
      <p:bldP spid="34" grpId="0"/>
      <p:bldP spid="7" grpId="0" bldLvl="0" animBg="1"/>
      <p:bldP spid="8" grpId="0" bldLvl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0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1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2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3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4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5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6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7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8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19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2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20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21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22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23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oZGlkIjoiMmMxNzY4NzliODJmOGYzMWEyZDdkODA0MWI0NTdiODcifQ=="/>
</p:tagLst>
</file>

<file path=ppt/tags/tag3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4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5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6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7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8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ags/tag9.xml><?xml version="1.0" encoding="utf-8"?>
<p:tagLst xmlns:p="http://schemas.openxmlformats.org/presentationml/2006/main">
  <p:tag name="KSO_WM_DIAGRAM_VIRTUALLY_FRAME" val="{&quot;height&quot;:170.34692913385828,&quot;left&quot;:74.69125984251968,&quot;top&quot;:323.32685039370074,&quot;width&quot;:807.9807086614173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">
      <a:majorFont>
        <a:latin typeface="阿里巴巴普惠体"/>
        <a:ea typeface="阿里巴巴普惠体"/>
        <a:cs typeface="Arial"/>
      </a:majorFont>
      <a:minorFont>
        <a:latin typeface="阿里巴巴普惠体"/>
        <a:ea typeface="阿里巴巴普惠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1430</Words>
  <Application>WPS 演示</Application>
  <PresentationFormat>宽屏</PresentationFormat>
  <Paragraphs>33</Paragraphs>
  <Slides>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钉钉进步体</vt:lpstr>
      <vt:lpstr>Arial Unicode MS</vt:lpstr>
      <vt:lpstr>Aparajita</vt:lpstr>
      <vt:lpstr>思源黑体 CN Normal</vt:lpstr>
      <vt:lpstr>阿里巴巴普惠体</vt:lpstr>
      <vt:lpstr>XcGJSymbol</vt:lpstr>
      <vt:lpstr>Calibri</vt:lpstr>
      <vt:lpstr>黑体</vt:lpstr>
      <vt:lpstr>华文仿宋</vt:lpstr>
      <vt:lpstr>华文琥珀</vt:lpstr>
      <vt:lpstr>Tw Cen MT Condensed Extra Bold</vt:lpstr>
      <vt:lpstr>Times New Roman</vt:lpstr>
      <vt:lpstr>Tw Cen MT</vt:lpstr>
      <vt:lpstr>第一PPT，www.1ppt.com</vt:lpstr>
      <vt:lpstr>第一PPT，www.1ppt.com 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发布会</dc:title>
  <dc:creator>第一PPT</dc:creator>
  <cp:keywords>www.1ppt.com</cp:keywords>
  <dc:description>www.1ppt.com</dc:description>
  <cp:lastModifiedBy>WPS_1714268296</cp:lastModifiedBy>
  <cp:revision>146</cp:revision>
  <dcterms:created xsi:type="dcterms:W3CDTF">2022-08-17T14:34:00Z</dcterms:created>
  <dcterms:modified xsi:type="dcterms:W3CDTF">2025-05-19T04:17:32Z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68CCB3EF8CC743628645A9CBF5A2838E_13</vt:lpwstr>
  </property>
  <property fmtid="{D5CDD505-2E9C-101B-9397-08002B2CF9AE}" pid="3" name="KSOProductBuildVer">
    <vt:lpwstr>2052-12.1.0.21171</vt:lpwstr>
  </property>
</Properties>
</file>