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7556500" cy="10693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 roundtripDataSignature="AMtx7mj4WlFkAIiLEJOqhYdZMrg6F9XE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94646"/>
  </p:normalViewPr>
  <p:slideViewPr>
    <p:cSldViewPr snapToGrid="0">
      <p:cViewPr>
        <p:scale>
          <a:sx n="200" d="100"/>
          <a:sy n="200" d="100"/>
        </p:scale>
        <p:origin x="23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85819" y="2980315"/>
            <a:ext cx="6784864" cy="65174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691225" y="4285721"/>
            <a:ext cx="9062162" cy="16293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614743" y="2703578"/>
            <a:ext cx="9062162" cy="479365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66738" y="1750055"/>
            <a:ext cx="642302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58"/>
              <a:buFont typeface="Calibri"/>
              <a:buNone/>
              <a:defRPr sz="49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944563" y="5616511"/>
            <a:ext cx="566737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6"/>
              </a:spcBef>
              <a:spcAft>
                <a:spcPts val="0"/>
              </a:spcAft>
              <a:buClr>
                <a:schemeClr val="dk1"/>
              </a:buClr>
              <a:buSzPts val="1983"/>
              <a:buNone/>
              <a:defRPr sz="1983"/>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2"/>
              <a:buNone/>
              <a:defRPr sz="1322"/>
            </a:lvl4pPr>
            <a:lvl5pPr lvl="4" algn="ctr">
              <a:lnSpc>
                <a:spcPct val="90000"/>
              </a:lnSpc>
              <a:spcBef>
                <a:spcPts val="413"/>
              </a:spcBef>
              <a:spcAft>
                <a:spcPts val="0"/>
              </a:spcAft>
              <a:buClr>
                <a:schemeClr val="dk1"/>
              </a:buClr>
              <a:buSzPts val="1322"/>
              <a:buNone/>
              <a:defRPr sz="1322"/>
            </a:lvl5pPr>
            <a:lvl6pPr lvl="5" algn="ctr">
              <a:lnSpc>
                <a:spcPct val="90000"/>
              </a:lnSpc>
              <a:spcBef>
                <a:spcPts val="413"/>
              </a:spcBef>
              <a:spcAft>
                <a:spcPts val="0"/>
              </a:spcAft>
              <a:buClr>
                <a:schemeClr val="dk1"/>
              </a:buClr>
              <a:buSzPts val="1322"/>
              <a:buNone/>
              <a:defRPr sz="1322"/>
            </a:lvl6pPr>
            <a:lvl7pPr lvl="6" algn="ctr">
              <a:lnSpc>
                <a:spcPct val="90000"/>
              </a:lnSpc>
              <a:spcBef>
                <a:spcPts val="413"/>
              </a:spcBef>
              <a:spcAft>
                <a:spcPts val="0"/>
              </a:spcAft>
              <a:buClr>
                <a:schemeClr val="dk1"/>
              </a:buClr>
              <a:buSzPts val="1322"/>
              <a:buNone/>
              <a:defRPr sz="1322"/>
            </a:lvl7pPr>
            <a:lvl8pPr lvl="7" algn="ctr">
              <a:lnSpc>
                <a:spcPct val="90000"/>
              </a:lnSpc>
              <a:spcBef>
                <a:spcPts val="413"/>
              </a:spcBef>
              <a:spcAft>
                <a:spcPts val="0"/>
              </a:spcAft>
              <a:buClr>
                <a:schemeClr val="dk1"/>
              </a:buClr>
              <a:buSzPts val="1322"/>
              <a:buNone/>
              <a:defRPr sz="1322"/>
            </a:lvl8pPr>
            <a:lvl9pPr lvl="8" algn="ctr">
              <a:lnSpc>
                <a:spcPct val="90000"/>
              </a:lnSpc>
              <a:spcBef>
                <a:spcPts val="413"/>
              </a:spcBef>
              <a:spcAft>
                <a:spcPts val="0"/>
              </a:spcAft>
              <a:buClr>
                <a:schemeClr val="dk1"/>
              </a:buClr>
              <a:buSzPts val="1322"/>
              <a:buNone/>
              <a:defRPr sz="1322"/>
            </a:lvl9pPr>
          </a:lstStyle>
          <a:p>
            <a:endParaRPr/>
          </a:p>
        </p:txBody>
      </p:sp>
      <p:sp>
        <p:nvSpPr>
          <p:cNvPr id="18" name="Google Shape;18;p4"/>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519510" y="2846623"/>
            <a:ext cx="6517481"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515574" y="2665927"/>
            <a:ext cx="6517481"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58"/>
              <a:buFont typeface="Calibri"/>
              <a:buNone/>
              <a:defRPr sz="49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515574" y="7156165"/>
            <a:ext cx="6517481"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6"/>
              </a:spcBef>
              <a:spcAft>
                <a:spcPts val="0"/>
              </a:spcAft>
              <a:buClr>
                <a:schemeClr val="dk1"/>
              </a:buClr>
              <a:buSzPts val="1983"/>
              <a:buNone/>
              <a:defRPr sz="1983">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2"/>
              <a:buNone/>
              <a:defRPr sz="1322">
                <a:solidFill>
                  <a:srgbClr val="888888"/>
                </a:solidFill>
              </a:defRPr>
            </a:lvl4pPr>
            <a:lvl5pPr marL="2286000" lvl="4" indent="-228600" algn="l">
              <a:lnSpc>
                <a:spcPct val="90000"/>
              </a:lnSpc>
              <a:spcBef>
                <a:spcPts val="413"/>
              </a:spcBef>
              <a:spcAft>
                <a:spcPts val="0"/>
              </a:spcAft>
              <a:buClr>
                <a:srgbClr val="888888"/>
              </a:buClr>
              <a:buSzPts val="1322"/>
              <a:buNone/>
              <a:defRPr sz="1322">
                <a:solidFill>
                  <a:srgbClr val="888888"/>
                </a:solidFill>
              </a:defRPr>
            </a:lvl5pPr>
            <a:lvl6pPr marL="2743200" lvl="5" indent="-228600" algn="l">
              <a:lnSpc>
                <a:spcPct val="90000"/>
              </a:lnSpc>
              <a:spcBef>
                <a:spcPts val="413"/>
              </a:spcBef>
              <a:spcAft>
                <a:spcPts val="0"/>
              </a:spcAft>
              <a:buClr>
                <a:srgbClr val="888888"/>
              </a:buClr>
              <a:buSzPts val="1322"/>
              <a:buNone/>
              <a:defRPr sz="1322">
                <a:solidFill>
                  <a:srgbClr val="888888"/>
                </a:solidFill>
              </a:defRPr>
            </a:lvl6pPr>
            <a:lvl7pPr marL="3200400" lvl="6" indent="-228600" algn="l">
              <a:lnSpc>
                <a:spcPct val="90000"/>
              </a:lnSpc>
              <a:spcBef>
                <a:spcPts val="413"/>
              </a:spcBef>
              <a:spcAft>
                <a:spcPts val="0"/>
              </a:spcAft>
              <a:buClr>
                <a:srgbClr val="888888"/>
              </a:buClr>
              <a:buSzPts val="1322"/>
              <a:buNone/>
              <a:defRPr sz="1322">
                <a:solidFill>
                  <a:srgbClr val="888888"/>
                </a:solidFill>
              </a:defRPr>
            </a:lvl7pPr>
            <a:lvl8pPr marL="3657600" lvl="7" indent="-228600" algn="l">
              <a:lnSpc>
                <a:spcPct val="90000"/>
              </a:lnSpc>
              <a:spcBef>
                <a:spcPts val="413"/>
              </a:spcBef>
              <a:spcAft>
                <a:spcPts val="0"/>
              </a:spcAft>
              <a:buClr>
                <a:srgbClr val="888888"/>
              </a:buClr>
              <a:buSzPts val="1322"/>
              <a:buNone/>
              <a:defRPr sz="1322">
                <a:solidFill>
                  <a:srgbClr val="888888"/>
                </a:solidFill>
              </a:defRPr>
            </a:lvl8pPr>
            <a:lvl9pPr marL="4114800" lvl="8" indent="-228600" algn="l">
              <a:lnSpc>
                <a:spcPct val="90000"/>
              </a:lnSpc>
              <a:spcBef>
                <a:spcPts val="413"/>
              </a:spcBef>
              <a:spcAft>
                <a:spcPts val="0"/>
              </a:spcAft>
              <a:buClr>
                <a:srgbClr val="888888"/>
              </a:buClr>
              <a:buSzPts val="1322"/>
              <a:buNone/>
              <a:defRPr sz="1322">
                <a:solidFill>
                  <a:srgbClr val="888888"/>
                </a:solidFill>
              </a:defRPr>
            </a:lvl9pPr>
          </a:lstStyle>
          <a:p>
            <a:endParaRPr/>
          </a:p>
        </p:txBody>
      </p:sp>
      <p:sp>
        <p:nvSpPr>
          <p:cNvPr id="30" name="Google Shape;30;p6"/>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519509" y="2846623"/>
            <a:ext cx="321151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3825478" y="2846623"/>
            <a:ext cx="321151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20494"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520495" y="2621369"/>
            <a:ext cx="31967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6"/>
              </a:spcBef>
              <a:spcAft>
                <a:spcPts val="0"/>
              </a:spcAft>
              <a:buClr>
                <a:schemeClr val="dk1"/>
              </a:buClr>
              <a:buSzPts val="1983"/>
              <a:buNone/>
              <a:defRPr sz="1983"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2"/>
              <a:buNone/>
              <a:defRPr sz="1322" b="1"/>
            </a:lvl4pPr>
            <a:lvl5pPr marL="2286000" lvl="4" indent="-228600" algn="l">
              <a:lnSpc>
                <a:spcPct val="90000"/>
              </a:lnSpc>
              <a:spcBef>
                <a:spcPts val="413"/>
              </a:spcBef>
              <a:spcAft>
                <a:spcPts val="0"/>
              </a:spcAft>
              <a:buClr>
                <a:schemeClr val="dk1"/>
              </a:buClr>
              <a:buSzPts val="1322"/>
              <a:buNone/>
              <a:defRPr sz="1322" b="1"/>
            </a:lvl5pPr>
            <a:lvl6pPr marL="2743200" lvl="5" indent="-228600" algn="l">
              <a:lnSpc>
                <a:spcPct val="90000"/>
              </a:lnSpc>
              <a:spcBef>
                <a:spcPts val="413"/>
              </a:spcBef>
              <a:spcAft>
                <a:spcPts val="0"/>
              </a:spcAft>
              <a:buClr>
                <a:schemeClr val="dk1"/>
              </a:buClr>
              <a:buSzPts val="1322"/>
              <a:buNone/>
              <a:defRPr sz="1322" b="1"/>
            </a:lvl6pPr>
            <a:lvl7pPr marL="3200400" lvl="6" indent="-228600" algn="l">
              <a:lnSpc>
                <a:spcPct val="90000"/>
              </a:lnSpc>
              <a:spcBef>
                <a:spcPts val="413"/>
              </a:spcBef>
              <a:spcAft>
                <a:spcPts val="0"/>
              </a:spcAft>
              <a:buClr>
                <a:schemeClr val="dk1"/>
              </a:buClr>
              <a:buSzPts val="1322"/>
              <a:buNone/>
              <a:defRPr sz="1322" b="1"/>
            </a:lvl7pPr>
            <a:lvl8pPr marL="3657600" lvl="7" indent="-228600" algn="l">
              <a:lnSpc>
                <a:spcPct val="90000"/>
              </a:lnSpc>
              <a:spcBef>
                <a:spcPts val="413"/>
              </a:spcBef>
              <a:spcAft>
                <a:spcPts val="0"/>
              </a:spcAft>
              <a:buClr>
                <a:schemeClr val="dk1"/>
              </a:buClr>
              <a:buSzPts val="1322"/>
              <a:buNone/>
              <a:defRPr sz="1322" b="1"/>
            </a:lvl8pPr>
            <a:lvl9pPr marL="4114800" lvl="8" indent="-228600" algn="l">
              <a:lnSpc>
                <a:spcPct val="90000"/>
              </a:lnSpc>
              <a:spcBef>
                <a:spcPts val="413"/>
              </a:spcBef>
              <a:spcAft>
                <a:spcPts val="0"/>
              </a:spcAft>
              <a:buClr>
                <a:schemeClr val="dk1"/>
              </a:buClr>
              <a:buSzPts val="1322"/>
              <a:buNone/>
              <a:defRPr sz="1322" b="1"/>
            </a:lvl9pPr>
          </a:lstStyle>
          <a:p>
            <a:endParaRPr/>
          </a:p>
        </p:txBody>
      </p:sp>
      <p:sp>
        <p:nvSpPr>
          <p:cNvPr id="43" name="Google Shape;43;p8"/>
          <p:cNvSpPr txBox="1">
            <a:spLocks noGrp="1"/>
          </p:cNvSpPr>
          <p:nvPr>
            <p:ph type="body" idx="2"/>
          </p:nvPr>
        </p:nvSpPr>
        <p:spPr>
          <a:xfrm>
            <a:off x="520495" y="3906061"/>
            <a:ext cx="31967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3825478" y="2621369"/>
            <a:ext cx="3212497"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6"/>
              </a:spcBef>
              <a:spcAft>
                <a:spcPts val="0"/>
              </a:spcAft>
              <a:buClr>
                <a:schemeClr val="dk1"/>
              </a:buClr>
              <a:buSzPts val="1983"/>
              <a:buNone/>
              <a:defRPr sz="1983"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2"/>
              <a:buNone/>
              <a:defRPr sz="1322" b="1"/>
            </a:lvl4pPr>
            <a:lvl5pPr marL="2286000" lvl="4" indent="-228600" algn="l">
              <a:lnSpc>
                <a:spcPct val="90000"/>
              </a:lnSpc>
              <a:spcBef>
                <a:spcPts val="413"/>
              </a:spcBef>
              <a:spcAft>
                <a:spcPts val="0"/>
              </a:spcAft>
              <a:buClr>
                <a:schemeClr val="dk1"/>
              </a:buClr>
              <a:buSzPts val="1322"/>
              <a:buNone/>
              <a:defRPr sz="1322" b="1"/>
            </a:lvl5pPr>
            <a:lvl6pPr marL="2743200" lvl="5" indent="-228600" algn="l">
              <a:lnSpc>
                <a:spcPct val="90000"/>
              </a:lnSpc>
              <a:spcBef>
                <a:spcPts val="413"/>
              </a:spcBef>
              <a:spcAft>
                <a:spcPts val="0"/>
              </a:spcAft>
              <a:buClr>
                <a:schemeClr val="dk1"/>
              </a:buClr>
              <a:buSzPts val="1322"/>
              <a:buNone/>
              <a:defRPr sz="1322" b="1"/>
            </a:lvl6pPr>
            <a:lvl7pPr marL="3200400" lvl="6" indent="-228600" algn="l">
              <a:lnSpc>
                <a:spcPct val="90000"/>
              </a:lnSpc>
              <a:spcBef>
                <a:spcPts val="413"/>
              </a:spcBef>
              <a:spcAft>
                <a:spcPts val="0"/>
              </a:spcAft>
              <a:buClr>
                <a:schemeClr val="dk1"/>
              </a:buClr>
              <a:buSzPts val="1322"/>
              <a:buNone/>
              <a:defRPr sz="1322" b="1"/>
            </a:lvl7pPr>
            <a:lvl8pPr marL="3657600" lvl="7" indent="-228600" algn="l">
              <a:lnSpc>
                <a:spcPct val="90000"/>
              </a:lnSpc>
              <a:spcBef>
                <a:spcPts val="413"/>
              </a:spcBef>
              <a:spcAft>
                <a:spcPts val="0"/>
              </a:spcAft>
              <a:buClr>
                <a:schemeClr val="dk1"/>
              </a:buClr>
              <a:buSzPts val="1322"/>
              <a:buNone/>
              <a:defRPr sz="1322" b="1"/>
            </a:lvl8pPr>
            <a:lvl9pPr marL="4114800" lvl="8" indent="-228600" algn="l">
              <a:lnSpc>
                <a:spcPct val="90000"/>
              </a:lnSpc>
              <a:spcBef>
                <a:spcPts val="413"/>
              </a:spcBef>
              <a:spcAft>
                <a:spcPts val="0"/>
              </a:spcAft>
              <a:buClr>
                <a:schemeClr val="dk1"/>
              </a:buClr>
              <a:buSzPts val="1322"/>
              <a:buNone/>
              <a:defRPr sz="1322" b="1"/>
            </a:lvl9pPr>
          </a:lstStyle>
          <a:p>
            <a:endParaRPr/>
          </a:p>
        </p:txBody>
      </p:sp>
      <p:sp>
        <p:nvSpPr>
          <p:cNvPr id="45" name="Google Shape;45;p8"/>
          <p:cNvSpPr txBox="1">
            <a:spLocks noGrp="1"/>
          </p:cNvSpPr>
          <p:nvPr>
            <p:ph type="body" idx="4"/>
          </p:nvPr>
        </p:nvSpPr>
        <p:spPr>
          <a:xfrm>
            <a:off x="3825478" y="3906061"/>
            <a:ext cx="3212497"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520494" y="712893"/>
            <a:ext cx="2437168"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4"/>
              <a:buFont typeface="Calibri"/>
              <a:buNone/>
              <a:defRPr sz="26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3212497" y="1539654"/>
            <a:ext cx="3825478" cy="7599245"/>
          </a:xfrm>
          <a:prstGeom prst="rect">
            <a:avLst/>
          </a:prstGeom>
          <a:noFill/>
          <a:ln>
            <a:noFill/>
          </a:ln>
        </p:spPr>
        <p:txBody>
          <a:bodyPr spcFirstLastPara="1" wrap="square" lIns="91425" tIns="45700" rIns="91425" bIns="45700" anchor="t" anchorCtr="0">
            <a:normAutofit/>
          </a:bodyPr>
          <a:lstStyle>
            <a:lvl1pPr marL="457200" lvl="0" indent="-396494" algn="l">
              <a:lnSpc>
                <a:spcPct val="90000"/>
              </a:lnSpc>
              <a:spcBef>
                <a:spcPts val="826"/>
              </a:spcBef>
              <a:spcAft>
                <a:spcPts val="0"/>
              </a:spcAft>
              <a:buClr>
                <a:schemeClr val="dk1"/>
              </a:buClr>
              <a:buSzPts val="2644"/>
              <a:buChar char="•"/>
              <a:defRPr sz="2644"/>
            </a:lvl1pPr>
            <a:lvl2pPr marL="914400" lvl="1" indent="-375539" algn="l">
              <a:lnSpc>
                <a:spcPct val="90000"/>
              </a:lnSpc>
              <a:spcBef>
                <a:spcPts val="413"/>
              </a:spcBef>
              <a:spcAft>
                <a:spcPts val="0"/>
              </a:spcAft>
              <a:buClr>
                <a:schemeClr val="dk1"/>
              </a:buClr>
              <a:buSzPts val="2314"/>
              <a:buChar char="•"/>
              <a:defRPr sz="2314"/>
            </a:lvl2pPr>
            <a:lvl3pPr marL="1371600" lvl="2" indent="-354520" algn="l">
              <a:lnSpc>
                <a:spcPct val="90000"/>
              </a:lnSpc>
              <a:spcBef>
                <a:spcPts val="413"/>
              </a:spcBef>
              <a:spcAft>
                <a:spcPts val="0"/>
              </a:spcAft>
              <a:buClr>
                <a:schemeClr val="dk1"/>
              </a:buClr>
              <a:buSzPts val="1983"/>
              <a:buChar char="•"/>
              <a:defRPr sz="1983"/>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0"/>
          <p:cNvSpPr txBox="1">
            <a:spLocks noGrp="1"/>
          </p:cNvSpPr>
          <p:nvPr>
            <p:ph type="body" idx="2"/>
          </p:nvPr>
        </p:nvSpPr>
        <p:spPr>
          <a:xfrm>
            <a:off x="520494" y="3208020"/>
            <a:ext cx="2437168"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6"/>
              </a:spcBef>
              <a:spcAft>
                <a:spcPts val="0"/>
              </a:spcAft>
              <a:buClr>
                <a:schemeClr val="dk1"/>
              </a:buClr>
              <a:buSzPts val="1322"/>
              <a:buNone/>
              <a:defRPr sz="1322"/>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6"/>
              <a:buNone/>
              <a:defRPr sz="826"/>
            </a:lvl4pPr>
            <a:lvl5pPr marL="2286000" lvl="4" indent="-228600" algn="l">
              <a:lnSpc>
                <a:spcPct val="90000"/>
              </a:lnSpc>
              <a:spcBef>
                <a:spcPts val="413"/>
              </a:spcBef>
              <a:spcAft>
                <a:spcPts val="0"/>
              </a:spcAft>
              <a:buClr>
                <a:schemeClr val="dk1"/>
              </a:buClr>
              <a:buSzPts val="826"/>
              <a:buNone/>
              <a:defRPr sz="826"/>
            </a:lvl5pPr>
            <a:lvl6pPr marL="2743200" lvl="5" indent="-228600" algn="l">
              <a:lnSpc>
                <a:spcPct val="90000"/>
              </a:lnSpc>
              <a:spcBef>
                <a:spcPts val="413"/>
              </a:spcBef>
              <a:spcAft>
                <a:spcPts val="0"/>
              </a:spcAft>
              <a:buClr>
                <a:schemeClr val="dk1"/>
              </a:buClr>
              <a:buSzPts val="826"/>
              <a:buNone/>
              <a:defRPr sz="826"/>
            </a:lvl6pPr>
            <a:lvl7pPr marL="3200400" lvl="6" indent="-228600" algn="l">
              <a:lnSpc>
                <a:spcPct val="90000"/>
              </a:lnSpc>
              <a:spcBef>
                <a:spcPts val="413"/>
              </a:spcBef>
              <a:spcAft>
                <a:spcPts val="0"/>
              </a:spcAft>
              <a:buClr>
                <a:schemeClr val="dk1"/>
              </a:buClr>
              <a:buSzPts val="826"/>
              <a:buNone/>
              <a:defRPr sz="826"/>
            </a:lvl7pPr>
            <a:lvl8pPr marL="3657600" lvl="7" indent="-228600" algn="l">
              <a:lnSpc>
                <a:spcPct val="90000"/>
              </a:lnSpc>
              <a:spcBef>
                <a:spcPts val="413"/>
              </a:spcBef>
              <a:spcAft>
                <a:spcPts val="0"/>
              </a:spcAft>
              <a:buClr>
                <a:schemeClr val="dk1"/>
              </a:buClr>
              <a:buSzPts val="826"/>
              <a:buNone/>
              <a:defRPr sz="826"/>
            </a:lvl8pPr>
            <a:lvl9pPr marL="4114800" lvl="8" indent="-228600" algn="l">
              <a:lnSpc>
                <a:spcPct val="90000"/>
              </a:lnSpc>
              <a:spcBef>
                <a:spcPts val="413"/>
              </a:spcBef>
              <a:spcAft>
                <a:spcPts val="0"/>
              </a:spcAft>
              <a:buClr>
                <a:schemeClr val="dk1"/>
              </a:buClr>
              <a:buSzPts val="826"/>
              <a:buNone/>
              <a:defRPr sz="826"/>
            </a:lvl9pPr>
          </a:lstStyle>
          <a:p>
            <a:endParaRPr/>
          </a:p>
        </p:txBody>
      </p:sp>
      <p:sp>
        <p:nvSpPr>
          <p:cNvPr id="58" name="Google Shape;58;p10"/>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520494" y="712893"/>
            <a:ext cx="2437168"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4"/>
              <a:buFont typeface="Calibri"/>
              <a:buNone/>
              <a:defRPr sz="26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3212497" y="1539654"/>
            <a:ext cx="3825478" cy="7599245"/>
          </a:xfrm>
          <a:prstGeom prst="rect">
            <a:avLst/>
          </a:prstGeom>
          <a:noFill/>
          <a:ln>
            <a:noFill/>
          </a:ln>
        </p:spPr>
      </p:sp>
      <p:sp>
        <p:nvSpPr>
          <p:cNvPr id="64" name="Google Shape;64;p11"/>
          <p:cNvSpPr txBox="1">
            <a:spLocks noGrp="1"/>
          </p:cNvSpPr>
          <p:nvPr>
            <p:ph type="body" idx="1"/>
          </p:nvPr>
        </p:nvSpPr>
        <p:spPr>
          <a:xfrm>
            <a:off x="520494" y="3208020"/>
            <a:ext cx="2437168"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6"/>
              </a:spcBef>
              <a:spcAft>
                <a:spcPts val="0"/>
              </a:spcAft>
              <a:buClr>
                <a:schemeClr val="dk1"/>
              </a:buClr>
              <a:buSzPts val="1322"/>
              <a:buNone/>
              <a:defRPr sz="1322"/>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6"/>
              <a:buNone/>
              <a:defRPr sz="826"/>
            </a:lvl4pPr>
            <a:lvl5pPr marL="2286000" lvl="4" indent="-228600" algn="l">
              <a:lnSpc>
                <a:spcPct val="90000"/>
              </a:lnSpc>
              <a:spcBef>
                <a:spcPts val="413"/>
              </a:spcBef>
              <a:spcAft>
                <a:spcPts val="0"/>
              </a:spcAft>
              <a:buClr>
                <a:schemeClr val="dk1"/>
              </a:buClr>
              <a:buSzPts val="826"/>
              <a:buNone/>
              <a:defRPr sz="826"/>
            </a:lvl5pPr>
            <a:lvl6pPr marL="2743200" lvl="5" indent="-228600" algn="l">
              <a:lnSpc>
                <a:spcPct val="90000"/>
              </a:lnSpc>
              <a:spcBef>
                <a:spcPts val="413"/>
              </a:spcBef>
              <a:spcAft>
                <a:spcPts val="0"/>
              </a:spcAft>
              <a:buClr>
                <a:schemeClr val="dk1"/>
              </a:buClr>
              <a:buSzPts val="826"/>
              <a:buNone/>
              <a:defRPr sz="826"/>
            </a:lvl6pPr>
            <a:lvl7pPr marL="3200400" lvl="6" indent="-228600" algn="l">
              <a:lnSpc>
                <a:spcPct val="90000"/>
              </a:lnSpc>
              <a:spcBef>
                <a:spcPts val="413"/>
              </a:spcBef>
              <a:spcAft>
                <a:spcPts val="0"/>
              </a:spcAft>
              <a:buClr>
                <a:schemeClr val="dk1"/>
              </a:buClr>
              <a:buSzPts val="826"/>
              <a:buNone/>
              <a:defRPr sz="826"/>
            </a:lvl7pPr>
            <a:lvl8pPr marL="3657600" lvl="7" indent="-228600" algn="l">
              <a:lnSpc>
                <a:spcPct val="90000"/>
              </a:lnSpc>
              <a:spcBef>
                <a:spcPts val="413"/>
              </a:spcBef>
              <a:spcAft>
                <a:spcPts val="0"/>
              </a:spcAft>
              <a:buClr>
                <a:schemeClr val="dk1"/>
              </a:buClr>
              <a:buSzPts val="826"/>
              <a:buNone/>
              <a:defRPr sz="826"/>
            </a:lvl8pPr>
            <a:lvl9pPr marL="4114800" lvl="8" indent="-228600" algn="l">
              <a:lnSpc>
                <a:spcPct val="90000"/>
              </a:lnSpc>
              <a:spcBef>
                <a:spcPts val="413"/>
              </a:spcBef>
              <a:spcAft>
                <a:spcPts val="0"/>
              </a:spcAft>
              <a:buClr>
                <a:schemeClr val="dk1"/>
              </a:buClr>
              <a:buSzPts val="826"/>
              <a:buNone/>
              <a:defRPr sz="826"/>
            </a:lvl9pPr>
          </a:lstStyle>
          <a:p>
            <a:endParaRPr/>
          </a:p>
        </p:txBody>
      </p:sp>
      <p:sp>
        <p:nvSpPr>
          <p:cNvPr id="65" name="Google Shape;65;p11"/>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6"/>
              <a:buFont typeface="Calibri"/>
              <a:buNone/>
              <a:defRPr sz="3636"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519510" y="2846623"/>
            <a:ext cx="6517481" cy="6784864"/>
          </a:xfrm>
          <a:prstGeom prst="rect">
            <a:avLst/>
          </a:prstGeom>
          <a:noFill/>
          <a:ln>
            <a:noFill/>
          </a:ln>
        </p:spPr>
        <p:txBody>
          <a:bodyPr spcFirstLastPara="1" wrap="square" lIns="91425" tIns="45700" rIns="91425" bIns="45700" anchor="t" anchorCtr="0">
            <a:normAutofit/>
          </a:bodyPr>
          <a:lstStyle>
            <a:lvl1pPr marL="457200" marR="0" lvl="0" indent="-375539" algn="l" rtl="0">
              <a:lnSpc>
                <a:spcPct val="90000"/>
              </a:lnSpc>
              <a:spcBef>
                <a:spcPts val="826"/>
              </a:spcBef>
              <a:spcAft>
                <a:spcPts val="0"/>
              </a:spcAft>
              <a:buClr>
                <a:schemeClr val="dk1"/>
              </a:buClr>
              <a:buSzPts val="2314"/>
              <a:buFont typeface="Arial"/>
              <a:buChar char="•"/>
              <a:defRPr sz="2314" b="0" i="0" u="none" strike="noStrike" cap="none">
                <a:solidFill>
                  <a:schemeClr val="dk1"/>
                </a:solidFill>
                <a:latin typeface="Calibri"/>
                <a:ea typeface="Calibri"/>
                <a:cs typeface="Calibri"/>
                <a:sym typeface="Calibri"/>
              </a:defRPr>
            </a:lvl1pPr>
            <a:lvl2pPr marL="914400" marR="0" lvl="1" indent="-354520" algn="l" rtl="0">
              <a:lnSpc>
                <a:spcPct val="90000"/>
              </a:lnSpc>
              <a:spcBef>
                <a:spcPts val="413"/>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t="1" b="-184"/>
          <a:stretch/>
        </p:blipFill>
        <p:spPr>
          <a:xfrm>
            <a:off x="0" y="55992"/>
            <a:ext cx="7561580" cy="4361222"/>
          </a:xfrm>
          <a:prstGeom prst="rect">
            <a:avLst/>
          </a:prstGeom>
          <a:noFill/>
          <a:ln>
            <a:noFill/>
          </a:ln>
        </p:spPr>
      </p:pic>
      <p:pic>
        <p:nvPicPr>
          <p:cNvPr id="85" name="Google Shape;85;p1"/>
          <p:cNvPicPr preferRelativeResize="0"/>
          <p:nvPr/>
        </p:nvPicPr>
        <p:blipFill rotWithShape="1">
          <a:blip r:embed="rId4">
            <a:alphaModFix/>
          </a:blip>
          <a:srcRect/>
          <a:stretch/>
        </p:blipFill>
        <p:spPr>
          <a:xfrm>
            <a:off x="3629697" y="5198147"/>
            <a:ext cx="297107" cy="297107"/>
          </a:xfrm>
          <a:prstGeom prst="rect">
            <a:avLst/>
          </a:prstGeom>
          <a:noFill/>
          <a:ln>
            <a:noFill/>
          </a:ln>
        </p:spPr>
      </p:pic>
      <p:pic>
        <p:nvPicPr>
          <p:cNvPr id="86" name="Google Shape;86;p1"/>
          <p:cNvPicPr preferRelativeResize="0"/>
          <p:nvPr/>
        </p:nvPicPr>
        <p:blipFill rotWithShape="1">
          <a:blip r:embed="rId4">
            <a:alphaModFix/>
          </a:blip>
          <a:srcRect/>
          <a:stretch/>
        </p:blipFill>
        <p:spPr>
          <a:xfrm>
            <a:off x="2882932" y="4653630"/>
            <a:ext cx="297107" cy="297107"/>
          </a:xfrm>
          <a:prstGeom prst="rect">
            <a:avLst/>
          </a:prstGeom>
          <a:noFill/>
          <a:ln>
            <a:noFill/>
          </a:ln>
        </p:spPr>
      </p:pic>
      <p:sp>
        <p:nvSpPr>
          <p:cNvPr id="87" name="Google Shape;87;p1"/>
          <p:cNvSpPr txBox="1"/>
          <p:nvPr/>
        </p:nvSpPr>
        <p:spPr>
          <a:xfrm>
            <a:off x="180062" y="4535416"/>
            <a:ext cx="7064375" cy="4914166"/>
          </a:xfrm>
          <a:prstGeom prst="rect">
            <a:avLst/>
          </a:prstGeom>
          <a:noFill/>
          <a:ln>
            <a:noFill/>
          </a:ln>
        </p:spPr>
        <p:txBody>
          <a:bodyPr spcFirstLastPara="1" wrap="square" lIns="0" tIns="12700" rIns="0" bIns="0" anchor="t" anchorCtr="0">
            <a:spAutoFit/>
          </a:bodyPr>
          <a:lstStyle/>
          <a:p>
            <a:pPr marL="12700" marR="5080" algn="just"/>
            <a:r>
              <a:rPr lang="en-US" sz="1100" b="0" i="0" u="none" strike="noStrike" cap="none" dirty="0">
                <a:solidFill>
                  <a:schemeClr val="dk1"/>
                </a:solidFill>
                <a:latin typeface="Arial"/>
                <a:ea typeface="Arial"/>
                <a:cs typeface="Arial"/>
                <a:sym typeface="Arial"/>
              </a:rPr>
              <a:t>The IEEE ISCAS 2026 Organizing Committee invites proposals for Live Demonstrations to be held during the conference. The live demonstrations will be carried out in presentation booths with ample space to set up a working system, whether it is an interactive software on a laptop, a hardware setup, or a system acquiring signals from a human. Conference attendees are invited to experience the demonstrations directly, to interact with and challenge them. The Committee will recognize one demonstration as the ISCAS Best Live Demonstration Award.</a:t>
            </a:r>
            <a:endParaRPr sz="1100" dirty="0"/>
          </a:p>
          <a:p>
            <a:pPr marL="0" marR="0" lvl="0" indent="0" algn="just" rtl="0">
              <a:lnSpc>
                <a:spcPct val="100000"/>
              </a:lnSpc>
              <a:spcBef>
                <a:spcPts val="900"/>
              </a:spcBef>
              <a:spcAft>
                <a:spcPts val="0"/>
              </a:spcAft>
              <a:buNone/>
            </a:pPr>
            <a:r>
              <a:rPr lang="en-US" sz="1100" b="1" i="0" u="none" strike="noStrike" cap="none" dirty="0">
                <a:solidFill>
                  <a:srgbClr val="1F3864"/>
                </a:solidFill>
                <a:latin typeface="Arial"/>
                <a:ea typeface="Arial"/>
                <a:cs typeface="Arial"/>
                <a:sym typeface="Arial"/>
              </a:rPr>
              <a:t>One-Page Demo Description</a:t>
            </a:r>
            <a:endParaRPr sz="1100" b="1" i="0" u="none" strike="noStrike" cap="none" dirty="0">
              <a:solidFill>
                <a:srgbClr val="1F3864"/>
              </a:solidFill>
              <a:latin typeface="Arial"/>
              <a:ea typeface="Arial"/>
              <a:cs typeface="Arial"/>
              <a:sym typeface="Arial"/>
            </a:endParaRPr>
          </a:p>
          <a:p>
            <a:pPr marL="0" marR="0" lvl="0" indent="0" algn="just" rtl="0">
              <a:lnSpc>
                <a:spcPct val="100000"/>
              </a:lnSpc>
              <a:spcBef>
                <a:spcPts val="600"/>
              </a:spcBef>
              <a:spcAft>
                <a:spcPts val="0"/>
              </a:spcAft>
              <a:buNone/>
            </a:pPr>
            <a:r>
              <a:rPr lang="en-US" sz="1100" b="0" i="0" u="none" strike="noStrike" cap="none" dirty="0">
                <a:solidFill>
                  <a:schemeClr val="dk1"/>
                </a:solidFill>
                <a:latin typeface="Arial"/>
                <a:ea typeface="Arial"/>
                <a:cs typeface="Arial"/>
                <a:sym typeface="Arial"/>
              </a:rPr>
              <a:t>Authors are invited to submit a one-page demo description through the online paper submission system, using the same page formatting as for regular ISCAS papers. The one-page demo description needs to be based on either an already published paper as a demo for the first time or a new paper submitted to ISCAS 2026. During submission of the one-page demo description, authors should select “Live Demonstrations” as the Primary Track and an appropriate topical </a:t>
            </a:r>
            <a:r>
              <a:rPr lang="en-US" sz="1100" b="0" i="0" u="none" strike="noStrike" cap="none" dirty="0" err="1">
                <a:solidFill>
                  <a:schemeClr val="dk1"/>
                </a:solidFill>
                <a:latin typeface="Arial"/>
                <a:ea typeface="Arial"/>
                <a:cs typeface="Arial"/>
                <a:sym typeface="Arial"/>
              </a:rPr>
              <a:t>subtrack</a:t>
            </a:r>
            <a:r>
              <a:rPr lang="en-US" sz="1100" b="0" i="0" u="none" strike="noStrike" cap="none" dirty="0">
                <a:solidFill>
                  <a:schemeClr val="dk1"/>
                </a:solidFill>
                <a:latin typeface="Arial"/>
                <a:ea typeface="Arial"/>
                <a:cs typeface="Arial"/>
                <a:sym typeface="Arial"/>
              </a:rPr>
              <a:t> as the Secondary Track.</a:t>
            </a:r>
            <a:r>
              <a:rPr lang="en-US" sz="1100" b="0" i="0" u="none" strike="noStrike" cap="none" dirty="0">
                <a:solidFill>
                  <a:srgbClr val="231F20"/>
                </a:solidFill>
                <a:latin typeface="Arial"/>
                <a:ea typeface="Arial"/>
                <a:cs typeface="Arial"/>
                <a:sym typeface="Arial"/>
              </a:rPr>
              <a:t> The one-page demo description must contain the following information:</a:t>
            </a:r>
            <a:endParaRPr sz="1100" dirty="0"/>
          </a:p>
          <a:p>
            <a:pPr marL="228600" marR="0" lvl="0" indent="-228600" algn="just" rtl="0">
              <a:lnSpc>
                <a:spcPct val="100000"/>
              </a:lnSpc>
              <a:spcBef>
                <a:spcPts val="600"/>
              </a:spcBef>
              <a:spcAft>
                <a:spcPts val="0"/>
              </a:spcAft>
              <a:buClr>
                <a:srgbClr val="B63238"/>
              </a:buClr>
              <a:buSzPts val="1200"/>
              <a:buFont typeface="Calibri"/>
              <a:buAutoNum type="arabicPeriod"/>
            </a:pPr>
            <a:r>
              <a:rPr lang="en-US" sz="1100" b="1" i="0" u="none" strike="noStrike" cap="none" dirty="0">
                <a:solidFill>
                  <a:srgbClr val="B63238"/>
                </a:solidFill>
                <a:latin typeface="Arial"/>
                <a:ea typeface="Arial"/>
                <a:cs typeface="Arial"/>
                <a:sym typeface="Arial"/>
              </a:rPr>
              <a:t>Demonstration Title and Reference: </a:t>
            </a:r>
            <a:r>
              <a:rPr lang="en-US" sz="1100" b="0" i="0" u="none" strike="noStrike" cap="none" dirty="0">
                <a:solidFill>
                  <a:schemeClr val="dk1"/>
                </a:solidFill>
                <a:latin typeface="Arial"/>
                <a:ea typeface="Arial"/>
                <a:cs typeface="Arial"/>
                <a:sym typeface="Arial"/>
              </a:rPr>
              <a:t>The demonstration title must begin with “Live Demonstration:”. If the one-page demo description is based on an already published paper, include at least one reference to your published paper about the scientific background of your live demonstration. The reference must be easily accessible for the reviewers, a URL is highly recommended! If the one page demo description is based on new paper submitted to ISCAS 2026, please include the submission ID of your ISCAS paper in the demo description.</a:t>
            </a:r>
            <a:endParaRPr sz="1100" dirty="0"/>
          </a:p>
          <a:p>
            <a:pPr marL="228600" marR="0" lvl="0" indent="-228600" algn="just" rtl="0">
              <a:lnSpc>
                <a:spcPct val="100000"/>
              </a:lnSpc>
              <a:spcBef>
                <a:spcPts val="600"/>
              </a:spcBef>
              <a:spcAft>
                <a:spcPts val="0"/>
              </a:spcAft>
              <a:buClr>
                <a:srgbClr val="C00000"/>
              </a:buClr>
              <a:buSzPts val="1200"/>
              <a:buFont typeface="Calibri"/>
              <a:buAutoNum type="arabicPeriod"/>
            </a:pPr>
            <a:r>
              <a:rPr lang="en-US" sz="1100" b="1" i="0" u="none" strike="noStrike" cap="none" dirty="0">
                <a:solidFill>
                  <a:srgbClr val="C00000"/>
                </a:solidFill>
                <a:latin typeface="Arial"/>
                <a:ea typeface="Arial"/>
                <a:cs typeface="Arial"/>
                <a:sym typeface="Arial"/>
              </a:rPr>
              <a:t>Demonstration Setup: </a:t>
            </a:r>
            <a:r>
              <a:rPr lang="en-US" sz="1100" b="0" i="0" u="none" strike="noStrike" cap="none" dirty="0">
                <a:solidFill>
                  <a:schemeClr val="dk1"/>
                </a:solidFill>
                <a:latin typeface="Arial"/>
                <a:ea typeface="Arial"/>
                <a:cs typeface="Arial"/>
                <a:sym typeface="Arial"/>
              </a:rPr>
              <a:t>Describe the equipment you will bring to ISCAS 2026. Include a photograph and/or screenshot. Only a power plug, a table and display stand will be provided. Demonstrators are responsible for the transportation of their own equipment to the meeting site. Indicate any special requirements such as extra space for demonstrating robotic movement or other requirements which the organizers should be aware of.</a:t>
            </a:r>
            <a:endParaRPr sz="1100" dirty="0"/>
          </a:p>
          <a:p>
            <a:pPr marL="228600" marR="0" lvl="0" indent="-228600" algn="just" rtl="0">
              <a:lnSpc>
                <a:spcPct val="100000"/>
              </a:lnSpc>
              <a:spcBef>
                <a:spcPts val="600"/>
              </a:spcBef>
              <a:spcAft>
                <a:spcPts val="0"/>
              </a:spcAft>
              <a:buClr>
                <a:srgbClr val="C00000"/>
              </a:buClr>
              <a:buSzPts val="1200"/>
              <a:buFont typeface="Calibri"/>
              <a:buAutoNum type="arabicPeriod"/>
            </a:pPr>
            <a:r>
              <a:rPr lang="en-US" sz="1100" b="1" i="0" u="none" strike="noStrike" cap="none" dirty="0">
                <a:solidFill>
                  <a:srgbClr val="C00000"/>
                </a:solidFill>
                <a:latin typeface="Arial"/>
                <a:ea typeface="Arial"/>
                <a:cs typeface="Arial"/>
                <a:sym typeface="Arial"/>
              </a:rPr>
              <a:t>Visitor Experience: </a:t>
            </a:r>
            <a:r>
              <a:rPr lang="en-US" sz="1100" b="0" i="0" u="none" strike="noStrike" cap="none" dirty="0">
                <a:solidFill>
                  <a:schemeClr val="dk1"/>
                </a:solidFill>
                <a:latin typeface="Arial"/>
                <a:ea typeface="Arial"/>
                <a:cs typeface="Arial"/>
                <a:sym typeface="Arial"/>
              </a:rPr>
              <a:t>Explain the way in which a visitor experiences and interacts with your demonstration, how it reveals the essence of your work, furthers understanding, and what the visitor will learn.</a:t>
            </a:r>
          </a:p>
          <a:p>
            <a:pPr marL="228600" marR="0" lvl="0" indent="-228600" algn="just" rtl="0">
              <a:lnSpc>
                <a:spcPct val="100000"/>
              </a:lnSpc>
              <a:spcBef>
                <a:spcPts val="600"/>
              </a:spcBef>
              <a:spcAft>
                <a:spcPts val="0"/>
              </a:spcAft>
              <a:buClr>
                <a:srgbClr val="C00000"/>
              </a:buClr>
              <a:buSzPts val="1200"/>
              <a:buFont typeface="Calibri"/>
              <a:buAutoNum type="arabicPeriod"/>
            </a:pPr>
            <a:endParaRPr sz="1100" dirty="0"/>
          </a:p>
        </p:txBody>
      </p:sp>
      <p:sp>
        <p:nvSpPr>
          <p:cNvPr id="88" name="Google Shape;88;p1"/>
          <p:cNvSpPr txBox="1"/>
          <p:nvPr/>
        </p:nvSpPr>
        <p:spPr>
          <a:xfrm>
            <a:off x="6144860" y="10020170"/>
            <a:ext cx="1325880" cy="17780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000" b="1" i="0" u="none" strike="noStrike" cap="none">
                <a:solidFill>
                  <a:srgbClr val="231F20"/>
                </a:solidFill>
                <a:latin typeface="Arial"/>
                <a:ea typeface="Arial"/>
                <a:cs typeface="Arial"/>
                <a:sym typeface="Arial"/>
              </a:rPr>
              <a:t>2026.ieee-iscas.org</a:t>
            </a:r>
            <a:endParaRPr sz="1000" b="0" i="0" u="none" strike="noStrike" cap="none">
              <a:solidFill>
                <a:srgbClr val="000000"/>
              </a:solidFill>
              <a:latin typeface="Arial"/>
              <a:ea typeface="Arial"/>
              <a:cs typeface="Arial"/>
              <a:sym typeface="Arial"/>
            </a:endParaRPr>
          </a:p>
        </p:txBody>
      </p:sp>
      <p:sp>
        <p:nvSpPr>
          <p:cNvPr id="89" name="Google Shape;89;p1"/>
          <p:cNvSpPr txBox="1"/>
          <p:nvPr/>
        </p:nvSpPr>
        <p:spPr>
          <a:xfrm>
            <a:off x="226800" y="706228"/>
            <a:ext cx="3637915" cy="107017"/>
          </a:xfrm>
          <a:prstGeom prst="rect">
            <a:avLst/>
          </a:prstGeom>
          <a:noFill/>
          <a:ln>
            <a:noFill/>
          </a:ln>
        </p:spPr>
        <p:txBody>
          <a:bodyPr spcFirstLastPara="1" wrap="square" lIns="0" tIns="13325" rIns="0" bIns="0" anchor="t" anchorCtr="0">
            <a:spAutoFit/>
          </a:bodyPr>
          <a:lstStyle/>
          <a:p>
            <a:pPr marL="46355" marR="0" lvl="0" indent="0" algn="l" rtl="0">
              <a:lnSpc>
                <a:spcPct val="87500"/>
              </a:lnSpc>
              <a:spcBef>
                <a:spcPts val="0"/>
              </a:spcBef>
              <a:spcAft>
                <a:spcPts val="0"/>
              </a:spcAft>
              <a:buClr>
                <a:srgbClr val="ED1C24"/>
              </a:buClr>
              <a:buSzPts val="800"/>
              <a:buFont typeface="Arial"/>
              <a:buNone/>
            </a:pPr>
            <a:r>
              <a:rPr lang="en-US" sz="800" b="1" i="0" u="none" strike="noStrike" cap="none">
                <a:solidFill>
                  <a:srgbClr val="ED1C24"/>
                </a:solidFill>
                <a:latin typeface="Arial"/>
                <a:ea typeface="Arial"/>
                <a:cs typeface="Arial"/>
                <a:sym typeface="Arial"/>
              </a:rPr>
              <a:t>2026 lEEE International Symposium on Circuits and Systems</a:t>
            </a:r>
            <a:endParaRPr sz="800" b="1" i="0" u="none" strike="noStrike" cap="none">
              <a:solidFill>
                <a:srgbClr val="231F20"/>
              </a:solidFill>
              <a:latin typeface="Arial"/>
              <a:ea typeface="Arial"/>
              <a:cs typeface="Arial"/>
              <a:sym typeface="Arial"/>
            </a:endParaRPr>
          </a:p>
        </p:txBody>
      </p:sp>
      <p:sp>
        <p:nvSpPr>
          <p:cNvPr id="90" name="Google Shape;90;p1"/>
          <p:cNvSpPr txBox="1"/>
          <p:nvPr/>
        </p:nvSpPr>
        <p:spPr>
          <a:xfrm>
            <a:off x="267892" y="901573"/>
            <a:ext cx="3851275" cy="74635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800" b="1" i="0" u="none" strike="noStrike" cap="none" dirty="0">
                <a:solidFill>
                  <a:srgbClr val="FFFFFF"/>
                </a:solidFill>
                <a:latin typeface="Arial"/>
                <a:ea typeface="Arial"/>
                <a:cs typeface="Arial"/>
                <a:sym typeface="Arial"/>
              </a:rPr>
              <a:t>MAY 24-27, 2026</a:t>
            </a:r>
            <a:endParaRPr sz="1800" b="0" i="0" u="none" strike="noStrike" cap="none" dirty="0">
              <a:solidFill>
                <a:srgbClr val="000000"/>
              </a:solidFill>
              <a:latin typeface="Arial"/>
              <a:ea typeface="Arial"/>
              <a:cs typeface="Arial"/>
              <a:sym typeface="Arial"/>
            </a:endParaRPr>
          </a:p>
          <a:p>
            <a:pPr marL="13334" marR="0" lvl="0" indent="0" algn="l" rtl="0">
              <a:spcBef>
                <a:spcPts val="10"/>
              </a:spcBef>
              <a:spcAft>
                <a:spcPts val="0"/>
              </a:spcAft>
              <a:buNone/>
            </a:pPr>
            <a:r>
              <a:rPr lang="en-US" sz="1400" b="1" i="0" u="none" strike="noStrike" cap="none" dirty="0">
                <a:solidFill>
                  <a:srgbClr val="FFFFFF"/>
                </a:solidFill>
                <a:latin typeface="Arial"/>
                <a:ea typeface="Arial"/>
                <a:cs typeface="Arial"/>
                <a:sym typeface="Arial"/>
              </a:rPr>
              <a:t>International Convention Center</a:t>
            </a:r>
            <a:endParaRPr sz="1400" b="0" i="0" u="none" strike="noStrike" cap="none" dirty="0">
              <a:solidFill>
                <a:srgbClr val="000000"/>
              </a:solidFill>
              <a:latin typeface="Arial"/>
              <a:ea typeface="Arial"/>
              <a:cs typeface="Arial"/>
              <a:sym typeface="Arial"/>
            </a:endParaRPr>
          </a:p>
          <a:p>
            <a:pPr marL="17780" marR="0" lvl="0" indent="0" algn="l" rtl="0">
              <a:spcBef>
                <a:spcPts val="160"/>
              </a:spcBef>
              <a:spcAft>
                <a:spcPts val="0"/>
              </a:spcAft>
              <a:buNone/>
            </a:pPr>
            <a:r>
              <a:rPr lang="en-US" sz="1400" b="1" i="0" u="none" strike="noStrike" cap="none" dirty="0">
                <a:solidFill>
                  <a:srgbClr val="FFFFFF"/>
                </a:solidFill>
                <a:latin typeface="Arial"/>
                <a:ea typeface="Arial"/>
                <a:cs typeface="Arial"/>
                <a:sym typeface="Arial"/>
              </a:rPr>
              <a:t>SHANGHAI CHINA</a:t>
            </a:r>
            <a:endParaRPr sz="1400" b="0" i="0" u="none" strike="noStrike" cap="none" dirty="0">
              <a:solidFill>
                <a:srgbClr val="000000"/>
              </a:solidFill>
              <a:latin typeface="Arial"/>
              <a:ea typeface="Arial"/>
              <a:cs typeface="Arial"/>
              <a:sym typeface="Arial"/>
            </a:endParaRPr>
          </a:p>
        </p:txBody>
      </p:sp>
      <p:sp>
        <p:nvSpPr>
          <p:cNvPr id="91" name="Google Shape;91;p1"/>
          <p:cNvSpPr/>
          <p:nvPr/>
        </p:nvSpPr>
        <p:spPr>
          <a:xfrm>
            <a:off x="0" y="10248895"/>
            <a:ext cx="7557770" cy="443184"/>
          </a:xfrm>
          <a:custGeom>
            <a:avLst/>
            <a:gdLst/>
            <a:ahLst/>
            <a:cxnLst/>
            <a:rect l="l" t="t" r="r" b="b"/>
            <a:pathLst>
              <a:path w="7557770" h="793115" extrusionOk="0">
                <a:moveTo>
                  <a:pt x="0" y="0"/>
                </a:moveTo>
                <a:lnTo>
                  <a:pt x="7557439" y="0"/>
                </a:lnTo>
                <a:lnTo>
                  <a:pt x="7557439" y="793038"/>
                </a:lnTo>
                <a:lnTo>
                  <a:pt x="0" y="793038"/>
                </a:lnTo>
                <a:lnTo>
                  <a:pt x="0" y="0"/>
                </a:lnTo>
                <a:close/>
              </a:path>
            </a:pathLst>
          </a:custGeom>
          <a:solidFill>
            <a:srgbClr val="2656A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 name="Google Shape;92;p1"/>
          <p:cNvSpPr txBox="1"/>
          <p:nvPr/>
        </p:nvSpPr>
        <p:spPr>
          <a:xfrm>
            <a:off x="383460" y="10348835"/>
            <a:ext cx="2365155" cy="166712"/>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000" b="1" i="0" u="none" strike="noStrike" cap="none">
                <a:solidFill>
                  <a:srgbClr val="FFFFFF"/>
                </a:solidFill>
                <a:latin typeface="Arial"/>
                <a:ea typeface="Arial"/>
                <a:cs typeface="Arial"/>
                <a:sym typeface="Arial"/>
              </a:rPr>
              <a:t>Live Demonstrations  Co-Chairs:</a:t>
            </a:r>
            <a:endParaRPr sz="1000" b="0" i="0" u="none" strike="noStrike" cap="none">
              <a:solidFill>
                <a:srgbClr val="000000"/>
              </a:solidFill>
              <a:latin typeface="Arial"/>
              <a:ea typeface="Arial"/>
              <a:cs typeface="Arial"/>
              <a:sym typeface="Arial"/>
            </a:endParaRPr>
          </a:p>
        </p:txBody>
      </p:sp>
      <p:sp>
        <p:nvSpPr>
          <p:cNvPr id="93" name="Google Shape;93;p1"/>
          <p:cNvSpPr txBox="1"/>
          <p:nvPr/>
        </p:nvSpPr>
        <p:spPr>
          <a:xfrm>
            <a:off x="4631357" y="10290842"/>
            <a:ext cx="934084" cy="274434"/>
          </a:xfrm>
          <a:prstGeom prst="rect">
            <a:avLst/>
          </a:prstGeom>
          <a:noFill/>
          <a:ln>
            <a:noFill/>
          </a:ln>
        </p:spPr>
        <p:txBody>
          <a:bodyPr spcFirstLastPara="1" wrap="square" lIns="0" tIns="12700" rIns="0" bIns="0" anchor="t" anchorCtr="0">
            <a:spAutoFit/>
          </a:bodyPr>
          <a:lstStyle/>
          <a:p>
            <a:pPr marL="0" marR="635" lvl="0" indent="0" algn="ctr" rtl="0">
              <a:spcBef>
                <a:spcPts val="0"/>
              </a:spcBef>
              <a:spcAft>
                <a:spcPts val="0"/>
              </a:spcAft>
              <a:buNone/>
            </a:pPr>
            <a:r>
              <a:rPr lang="en-US" sz="1000" b="1" i="0" u="none" strike="noStrike" cap="none">
                <a:solidFill>
                  <a:srgbClr val="FFFFFF"/>
                </a:solidFill>
                <a:latin typeface="Arial"/>
                <a:ea typeface="Arial"/>
                <a:cs typeface="Arial"/>
                <a:sym typeface="Arial"/>
              </a:rPr>
              <a:t>Xilin Liu</a:t>
            </a:r>
            <a:endParaRPr sz="1000" b="0" i="0" u="none" strike="noStrike" cap="none">
              <a:solidFill>
                <a:srgbClr val="000000"/>
              </a:solidFill>
              <a:latin typeface="Arial"/>
              <a:ea typeface="Arial"/>
              <a:cs typeface="Arial"/>
              <a:sym typeface="Arial"/>
            </a:endParaRPr>
          </a:p>
          <a:p>
            <a:pPr marL="0" marR="0" lvl="0" indent="0" algn="ctr" rtl="0">
              <a:spcBef>
                <a:spcPts val="20"/>
              </a:spcBef>
              <a:spcAft>
                <a:spcPts val="0"/>
              </a:spcAft>
              <a:buNone/>
            </a:pPr>
            <a:r>
              <a:rPr lang="en-US" sz="700" b="0" i="0" u="none" strike="noStrike" cap="none">
                <a:solidFill>
                  <a:srgbClr val="FFFFFF"/>
                </a:solidFill>
                <a:latin typeface="Arial"/>
                <a:ea typeface="Arial"/>
                <a:cs typeface="Arial"/>
                <a:sym typeface="Arial"/>
              </a:rPr>
              <a:t>University of Toronto</a:t>
            </a:r>
            <a:endParaRPr sz="700" b="0" i="0" u="none" strike="noStrike" cap="none">
              <a:solidFill>
                <a:srgbClr val="000000"/>
              </a:solidFill>
              <a:latin typeface="Arial"/>
              <a:ea typeface="Arial"/>
              <a:cs typeface="Arial"/>
              <a:sym typeface="Arial"/>
            </a:endParaRPr>
          </a:p>
        </p:txBody>
      </p:sp>
      <p:sp>
        <p:nvSpPr>
          <p:cNvPr id="94" name="Google Shape;94;p1"/>
          <p:cNvSpPr txBox="1"/>
          <p:nvPr/>
        </p:nvSpPr>
        <p:spPr>
          <a:xfrm>
            <a:off x="5899390" y="10292493"/>
            <a:ext cx="1110612" cy="274434"/>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1000" b="1" i="0" u="none" strike="noStrike" cap="none">
                <a:solidFill>
                  <a:srgbClr val="FFFFFF"/>
                </a:solidFill>
                <a:latin typeface="Arial"/>
                <a:ea typeface="Arial"/>
                <a:cs typeface="Arial"/>
                <a:sym typeface="Arial"/>
              </a:rPr>
              <a:t>Philipp Häfliger</a:t>
            </a:r>
            <a:endParaRPr sz="1000" b="0" i="0" u="none" strike="noStrike" cap="none">
              <a:solidFill>
                <a:srgbClr val="000000"/>
              </a:solidFill>
              <a:latin typeface="Arial"/>
              <a:ea typeface="Arial"/>
              <a:cs typeface="Arial"/>
              <a:sym typeface="Arial"/>
            </a:endParaRPr>
          </a:p>
          <a:p>
            <a:pPr marL="38100" marR="0" lvl="0" indent="0" algn="ctr" rtl="0">
              <a:spcBef>
                <a:spcPts val="5"/>
              </a:spcBef>
              <a:spcAft>
                <a:spcPts val="0"/>
              </a:spcAft>
              <a:buNone/>
            </a:pPr>
            <a:r>
              <a:rPr lang="en-US" sz="700" b="0" i="0" u="none" strike="noStrike" cap="none">
                <a:solidFill>
                  <a:srgbClr val="FFFFFF"/>
                </a:solidFill>
                <a:latin typeface="Arial"/>
                <a:ea typeface="Arial"/>
                <a:cs typeface="Arial"/>
                <a:sym typeface="Arial"/>
              </a:rPr>
              <a:t>University of Oslo</a:t>
            </a:r>
            <a:endParaRPr sz="700" b="0" i="0" u="none" strike="noStrike" cap="none">
              <a:solidFill>
                <a:srgbClr val="000000"/>
              </a:solidFill>
              <a:latin typeface="Arial"/>
              <a:ea typeface="Arial"/>
              <a:cs typeface="Arial"/>
              <a:sym typeface="Arial"/>
            </a:endParaRPr>
          </a:p>
        </p:txBody>
      </p:sp>
      <p:sp>
        <p:nvSpPr>
          <p:cNvPr id="95" name="Google Shape;95;p1"/>
          <p:cNvSpPr txBox="1"/>
          <p:nvPr/>
        </p:nvSpPr>
        <p:spPr>
          <a:xfrm>
            <a:off x="2965938" y="10290842"/>
            <a:ext cx="1331471" cy="274434"/>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1000" b="1" i="0" u="none" strike="noStrike" cap="none">
                <a:solidFill>
                  <a:srgbClr val="FFFFFF"/>
                </a:solidFill>
                <a:latin typeface="Arial"/>
                <a:ea typeface="Arial"/>
                <a:cs typeface="Arial"/>
                <a:sym typeface="Arial"/>
              </a:rPr>
              <a:t>Peilin Liu</a:t>
            </a:r>
            <a:endParaRPr sz="1000" b="0" i="0" u="none" strike="noStrike" cap="none">
              <a:solidFill>
                <a:srgbClr val="000000"/>
              </a:solidFill>
              <a:latin typeface="Arial"/>
              <a:ea typeface="Arial"/>
              <a:cs typeface="Arial"/>
              <a:sym typeface="Arial"/>
            </a:endParaRPr>
          </a:p>
          <a:p>
            <a:pPr marL="12700" marR="0" lvl="0" indent="0" algn="ctr" rtl="0">
              <a:spcBef>
                <a:spcPts val="20"/>
              </a:spcBef>
              <a:spcAft>
                <a:spcPts val="0"/>
              </a:spcAft>
              <a:buNone/>
            </a:pPr>
            <a:r>
              <a:rPr lang="en-US" sz="700" b="0" i="0" u="none" strike="noStrike" cap="none">
                <a:solidFill>
                  <a:srgbClr val="FFFFFF"/>
                </a:solidFill>
                <a:latin typeface="Arial"/>
                <a:ea typeface="Arial"/>
                <a:cs typeface="Arial"/>
                <a:sym typeface="Arial"/>
              </a:rPr>
              <a:t>Shanghai Jiao Tong University</a:t>
            </a:r>
            <a:endParaRPr sz="700" b="0" i="0" u="none" strike="noStrike" cap="none">
              <a:solidFill>
                <a:srgbClr val="000000"/>
              </a:solidFill>
              <a:latin typeface="Arial"/>
              <a:ea typeface="Arial"/>
              <a:cs typeface="Arial"/>
              <a:sym typeface="Arial"/>
            </a:endParaRPr>
          </a:p>
        </p:txBody>
      </p:sp>
      <p:pic>
        <p:nvPicPr>
          <p:cNvPr id="96" name="Google Shape;96;p1"/>
          <p:cNvPicPr preferRelativeResize="0"/>
          <p:nvPr/>
        </p:nvPicPr>
        <p:blipFill rotWithShape="1">
          <a:blip r:embed="rId5">
            <a:alphaModFix/>
          </a:blip>
          <a:srcRect/>
          <a:stretch/>
        </p:blipFill>
        <p:spPr>
          <a:xfrm>
            <a:off x="6465296" y="9201025"/>
            <a:ext cx="776318" cy="776318"/>
          </a:xfrm>
          <a:prstGeom prst="rect">
            <a:avLst/>
          </a:prstGeom>
          <a:noFill/>
          <a:ln>
            <a:noFill/>
          </a:ln>
        </p:spPr>
      </p:pic>
      <p:sp>
        <p:nvSpPr>
          <p:cNvPr id="97" name="Google Shape;97;p1"/>
          <p:cNvSpPr txBox="1"/>
          <p:nvPr/>
        </p:nvSpPr>
        <p:spPr>
          <a:xfrm>
            <a:off x="1646320" y="1683077"/>
            <a:ext cx="5824420" cy="720438"/>
          </a:xfrm>
          <a:prstGeom prst="rect">
            <a:avLst/>
          </a:prstGeom>
          <a:noFill/>
          <a:ln>
            <a:noFill/>
          </a:ln>
        </p:spPr>
        <p:txBody>
          <a:bodyPr spcFirstLastPara="1" wrap="square" lIns="0" tIns="8875" rIns="0" bIns="0" anchor="t" anchorCtr="0">
            <a:spAutoFit/>
          </a:bodyPr>
          <a:lstStyle/>
          <a:p>
            <a:pPr marL="12700" marR="5080" lvl="0" indent="0" algn="l" rtl="0">
              <a:spcBef>
                <a:spcPts val="0"/>
              </a:spcBef>
              <a:spcAft>
                <a:spcPts val="0"/>
              </a:spcAft>
              <a:buNone/>
            </a:pPr>
            <a:r>
              <a:rPr lang="en-US" sz="1000" b="1" i="0" u="none" strike="noStrike" cap="none" dirty="0">
                <a:solidFill>
                  <a:srgbClr val="FF0000"/>
                </a:solidFill>
                <a:latin typeface="Arial"/>
                <a:ea typeface="Arial"/>
                <a:cs typeface="Arial"/>
                <a:sym typeface="Arial"/>
              </a:rPr>
              <a:t>Demo Description Submission</a:t>
            </a:r>
            <a:endParaRPr lang="en-US" sz="1000" b="1" dirty="0">
              <a:solidFill>
                <a:srgbClr val="FF0000"/>
              </a:solidFill>
            </a:endParaRPr>
          </a:p>
          <a:p>
            <a:pPr marL="12700" marR="5080"/>
            <a:r>
              <a:rPr lang="en-US" sz="1000" b="1" dirty="0">
                <a:solidFill>
                  <a:srgbClr val="FFFFFF"/>
                </a:solidFill>
              </a:rPr>
              <a:t>Demo Description Submission</a:t>
            </a:r>
            <a:endParaRPr lang="en-US" sz="1000" b="1" i="0" u="none" strike="noStrike" cap="none" dirty="0">
              <a:solidFill>
                <a:srgbClr val="FFFFFF"/>
              </a:solidFill>
              <a:latin typeface="Arial"/>
              <a:ea typeface="Arial"/>
              <a:cs typeface="Arial"/>
              <a:sym typeface="Arial"/>
            </a:endParaRPr>
          </a:p>
          <a:p>
            <a:pPr marL="12700" marR="5080" lvl="0" indent="0" algn="l" rtl="0">
              <a:lnSpc>
                <a:spcPct val="126699"/>
              </a:lnSpc>
              <a:spcBef>
                <a:spcPts val="0"/>
              </a:spcBef>
              <a:spcAft>
                <a:spcPts val="0"/>
              </a:spcAft>
              <a:buNone/>
            </a:pPr>
            <a:r>
              <a:rPr lang="en-US" sz="1000" b="1" i="0" u="none" strike="noStrike" cap="none" dirty="0">
                <a:solidFill>
                  <a:srgbClr val="FFFFFF"/>
                </a:solidFill>
                <a:latin typeface="Arial"/>
                <a:ea typeface="Arial"/>
                <a:cs typeface="Arial"/>
                <a:sym typeface="Arial"/>
              </a:rPr>
              <a:t>Author Notification </a:t>
            </a:r>
            <a:endParaRPr sz="1000" b="1" i="0" u="none" strike="noStrike" cap="none" dirty="0">
              <a:solidFill>
                <a:srgbClr val="FFFFFF"/>
              </a:solidFill>
              <a:latin typeface="Arial"/>
              <a:ea typeface="Arial"/>
              <a:cs typeface="Arial"/>
              <a:sym typeface="Arial"/>
            </a:endParaRPr>
          </a:p>
          <a:p>
            <a:pPr marL="12700" marR="5080" lvl="0" indent="0" algn="l" rtl="0">
              <a:lnSpc>
                <a:spcPct val="126699"/>
              </a:lnSpc>
              <a:spcBef>
                <a:spcPts val="70"/>
              </a:spcBef>
              <a:spcAft>
                <a:spcPts val="0"/>
              </a:spcAft>
              <a:buNone/>
            </a:pPr>
            <a:r>
              <a:rPr lang="en-US" sz="1000" b="1" i="0" u="none" strike="noStrike" cap="none" dirty="0">
                <a:solidFill>
                  <a:srgbClr val="FFFFFF"/>
                </a:solidFill>
                <a:latin typeface="Arial"/>
                <a:ea typeface="Arial"/>
                <a:cs typeface="Arial"/>
                <a:sym typeface="Arial"/>
              </a:rPr>
              <a:t>Final   Submission</a:t>
            </a:r>
            <a:endParaRPr sz="1000" b="0" i="0" u="none" strike="noStrike" cap="none" dirty="0">
              <a:solidFill>
                <a:srgbClr val="000000"/>
              </a:solidFill>
              <a:latin typeface="Arial"/>
              <a:ea typeface="Arial"/>
              <a:cs typeface="Arial"/>
              <a:sym typeface="Arial"/>
            </a:endParaRPr>
          </a:p>
        </p:txBody>
      </p:sp>
      <p:pic>
        <p:nvPicPr>
          <p:cNvPr id="98" name="Google Shape;98;p1"/>
          <p:cNvPicPr preferRelativeResize="0"/>
          <p:nvPr/>
        </p:nvPicPr>
        <p:blipFill rotWithShape="1">
          <a:blip r:embed="rId6">
            <a:alphaModFix/>
          </a:blip>
          <a:srcRect r="49586"/>
          <a:stretch/>
        </p:blipFill>
        <p:spPr>
          <a:xfrm>
            <a:off x="254631" y="78360"/>
            <a:ext cx="1800704" cy="685800"/>
          </a:xfrm>
          <a:prstGeom prst="rect">
            <a:avLst/>
          </a:prstGeom>
          <a:noFill/>
          <a:ln>
            <a:noFill/>
          </a:ln>
        </p:spPr>
      </p:pic>
      <p:sp>
        <p:nvSpPr>
          <p:cNvPr id="99" name="Google Shape;99;p1"/>
          <p:cNvSpPr txBox="1"/>
          <p:nvPr/>
        </p:nvSpPr>
        <p:spPr>
          <a:xfrm>
            <a:off x="3864715" y="871297"/>
            <a:ext cx="3606025" cy="320601"/>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2000" b="1" i="1" u="none" strike="noStrike" cap="none">
                <a:solidFill>
                  <a:srgbClr val="FFFF00"/>
                </a:solidFill>
                <a:latin typeface="Arial"/>
                <a:ea typeface="Arial"/>
                <a:cs typeface="Arial"/>
                <a:sym typeface="Arial"/>
              </a:rPr>
              <a:t>Call For Live Demonstrations</a:t>
            </a:r>
            <a:endParaRPr sz="2000" b="0" i="1" u="none" strike="noStrike" cap="none">
              <a:solidFill>
                <a:srgbClr val="FFFF00"/>
              </a:solidFill>
              <a:latin typeface="Arial"/>
              <a:ea typeface="Arial"/>
              <a:cs typeface="Arial"/>
              <a:sym typeface="Arial"/>
            </a:endParaRPr>
          </a:p>
        </p:txBody>
      </p:sp>
      <p:sp>
        <p:nvSpPr>
          <p:cNvPr id="100" name="Google Shape;100;p1"/>
          <p:cNvSpPr/>
          <p:nvPr/>
        </p:nvSpPr>
        <p:spPr>
          <a:xfrm>
            <a:off x="5493921" y="78360"/>
            <a:ext cx="1976819" cy="73488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
          <p:cNvPicPr preferRelativeResize="0"/>
          <p:nvPr/>
        </p:nvPicPr>
        <p:blipFill rotWithShape="1">
          <a:blip r:embed="rId7">
            <a:alphaModFix/>
          </a:blip>
          <a:srcRect b="42716"/>
          <a:stretch/>
        </p:blipFill>
        <p:spPr>
          <a:xfrm>
            <a:off x="5567022" y="168810"/>
            <a:ext cx="1858160" cy="593155"/>
          </a:xfrm>
          <a:prstGeom prst="rect">
            <a:avLst/>
          </a:prstGeom>
          <a:noFill/>
          <a:ln>
            <a:noFill/>
          </a:ln>
        </p:spPr>
      </p:pic>
      <p:pic>
        <p:nvPicPr>
          <p:cNvPr id="102" name="Google Shape;102;p1"/>
          <p:cNvPicPr preferRelativeResize="0"/>
          <p:nvPr/>
        </p:nvPicPr>
        <p:blipFill rotWithShape="1">
          <a:blip r:embed="rId8">
            <a:alphaModFix/>
          </a:blip>
          <a:srcRect l="63502"/>
          <a:stretch/>
        </p:blipFill>
        <p:spPr>
          <a:xfrm>
            <a:off x="2195890" y="78360"/>
            <a:ext cx="1303655" cy="685800"/>
          </a:xfrm>
          <a:prstGeom prst="rect">
            <a:avLst/>
          </a:prstGeom>
          <a:noFill/>
          <a:ln>
            <a:noFill/>
          </a:ln>
        </p:spPr>
      </p:pic>
      <p:sp>
        <p:nvSpPr>
          <p:cNvPr id="103" name="Google Shape;103;p1"/>
          <p:cNvSpPr/>
          <p:nvPr/>
        </p:nvSpPr>
        <p:spPr>
          <a:xfrm>
            <a:off x="3590203" y="20977"/>
            <a:ext cx="1809626" cy="8005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1"/>
          <p:cNvPicPr preferRelativeResize="0"/>
          <p:nvPr/>
        </p:nvPicPr>
        <p:blipFill rotWithShape="1">
          <a:blip r:embed="rId9">
            <a:alphaModFix/>
          </a:blip>
          <a:srcRect l="49444" t="1" r="37284" b="82384"/>
          <a:stretch/>
        </p:blipFill>
        <p:spPr>
          <a:xfrm>
            <a:off x="3576872" y="54732"/>
            <a:ext cx="1003548" cy="766811"/>
          </a:xfrm>
          <a:prstGeom prst="rect">
            <a:avLst/>
          </a:prstGeom>
          <a:noFill/>
          <a:ln>
            <a:noFill/>
          </a:ln>
        </p:spPr>
      </p:pic>
      <p:pic>
        <p:nvPicPr>
          <p:cNvPr id="105" name="Google Shape;105;p1"/>
          <p:cNvPicPr preferRelativeResize="0"/>
          <p:nvPr/>
        </p:nvPicPr>
        <p:blipFill rotWithShape="1">
          <a:blip r:embed="rId10">
            <a:alphaModFix/>
          </a:blip>
          <a:srcRect l="62821" t="1" r="28393" b="82102"/>
          <a:stretch/>
        </p:blipFill>
        <p:spPr>
          <a:xfrm>
            <a:off x="4593751" y="56253"/>
            <a:ext cx="664242" cy="779097"/>
          </a:xfrm>
          <a:prstGeom prst="rect">
            <a:avLst/>
          </a:prstGeom>
          <a:noFill/>
          <a:ln>
            <a:noFill/>
          </a:ln>
        </p:spPr>
      </p:pic>
      <p:grpSp>
        <p:nvGrpSpPr>
          <p:cNvPr id="106" name="Google Shape;106;p1"/>
          <p:cNvGrpSpPr/>
          <p:nvPr/>
        </p:nvGrpSpPr>
        <p:grpSpPr>
          <a:xfrm>
            <a:off x="277891" y="1647931"/>
            <a:ext cx="1368429" cy="754042"/>
            <a:chOff x="277892" y="1667366"/>
            <a:chExt cx="1160332" cy="754042"/>
          </a:xfrm>
        </p:grpSpPr>
        <p:sp>
          <p:nvSpPr>
            <p:cNvPr id="107" name="Google Shape;107;p1"/>
            <p:cNvSpPr txBox="1"/>
            <p:nvPr/>
          </p:nvSpPr>
          <p:spPr>
            <a:xfrm>
              <a:off x="277892" y="1667366"/>
              <a:ext cx="642780" cy="754042"/>
            </a:xfrm>
            <a:prstGeom prst="rect">
              <a:avLst/>
            </a:prstGeom>
            <a:noFill/>
            <a:ln>
              <a:noFill/>
            </a:ln>
          </p:spPr>
          <p:txBody>
            <a:bodyPr spcFirstLastPara="1" wrap="square" lIns="0" tIns="48250" rIns="0" bIns="0" anchor="t" anchorCtr="0">
              <a:spAutoFit/>
            </a:bodyPr>
            <a:lstStyle/>
            <a:p>
              <a:pPr marL="15875" marR="0" lvl="0" indent="0" algn="l" rtl="0">
                <a:spcBef>
                  <a:spcPts val="0"/>
                </a:spcBef>
                <a:spcAft>
                  <a:spcPts val="0"/>
                </a:spcAft>
                <a:buNone/>
              </a:pPr>
              <a:r>
                <a:rPr lang="en-US" sz="1000" b="1" i="0" u="none" cap="none" dirty="0">
                  <a:solidFill>
                    <a:srgbClr val="FF0000"/>
                  </a:solidFill>
                  <a:latin typeface="Arial"/>
                  <a:ea typeface="Arial"/>
                  <a:cs typeface="Arial"/>
                  <a:sym typeface="Arial"/>
                </a:rPr>
                <a:t>October</a:t>
              </a:r>
            </a:p>
            <a:p>
              <a:pPr marL="15875" marR="0" lvl="0" indent="0" algn="l" rtl="0">
                <a:spcBef>
                  <a:spcPts val="0"/>
                </a:spcBef>
                <a:spcAft>
                  <a:spcPts val="0"/>
                </a:spcAft>
                <a:buNone/>
              </a:pPr>
              <a:r>
                <a:rPr lang="en-US" sz="1000" b="1" dirty="0">
                  <a:solidFill>
                    <a:srgbClr val="FFFFFF"/>
                  </a:solidFill>
                </a:rPr>
                <a:t>November</a:t>
              </a:r>
              <a:endParaRPr sz="1000" b="0" i="0" u="none" strike="noStrike" cap="none" dirty="0">
                <a:solidFill>
                  <a:srgbClr val="000000"/>
                </a:solidFill>
                <a:latin typeface="Arial"/>
                <a:ea typeface="Arial"/>
                <a:cs typeface="Arial"/>
                <a:sym typeface="Arial"/>
              </a:endParaRPr>
            </a:p>
            <a:p>
              <a:pPr marL="19685" marR="0" lvl="0" indent="0" algn="l" rtl="0">
                <a:spcBef>
                  <a:spcPts val="285"/>
                </a:spcBef>
                <a:spcAft>
                  <a:spcPts val="0"/>
                </a:spcAft>
                <a:buNone/>
              </a:pPr>
              <a:r>
                <a:rPr lang="en-US" sz="1000" b="1" i="0" u="none" strike="noStrike" cap="none" dirty="0">
                  <a:solidFill>
                    <a:srgbClr val="FFFFFF"/>
                  </a:solidFill>
                  <a:latin typeface="Arial"/>
                  <a:ea typeface="Arial"/>
                  <a:cs typeface="Arial"/>
                  <a:sym typeface="Arial"/>
                </a:rPr>
                <a:t>January</a:t>
              </a:r>
              <a:endParaRPr sz="1000" b="0" i="0" u="none" strike="noStrike" cap="none" dirty="0">
                <a:solidFill>
                  <a:srgbClr val="000000"/>
                </a:solidFill>
                <a:latin typeface="Arial"/>
                <a:ea typeface="Arial"/>
                <a:cs typeface="Arial"/>
                <a:sym typeface="Arial"/>
              </a:endParaRPr>
            </a:p>
            <a:p>
              <a:pPr marL="12700" marR="0" lvl="0" indent="0" algn="l" rtl="0">
                <a:spcBef>
                  <a:spcPts val="350"/>
                </a:spcBef>
                <a:spcAft>
                  <a:spcPts val="0"/>
                </a:spcAft>
                <a:buNone/>
              </a:pPr>
              <a:r>
                <a:rPr lang="en-US" sz="1000" b="1" i="0" u="none" strike="noStrike" cap="none" dirty="0">
                  <a:solidFill>
                    <a:srgbClr val="FFFFFF"/>
                  </a:solidFill>
                  <a:latin typeface="Arial"/>
                  <a:ea typeface="Arial"/>
                  <a:cs typeface="Arial"/>
                  <a:sym typeface="Arial"/>
                </a:rPr>
                <a:t>February</a:t>
              </a:r>
              <a:endParaRPr sz="1000" b="0" i="0" u="none" strike="noStrike" cap="none" dirty="0">
                <a:solidFill>
                  <a:srgbClr val="000000"/>
                </a:solidFill>
                <a:latin typeface="Arial"/>
                <a:ea typeface="Arial"/>
                <a:cs typeface="Arial"/>
                <a:sym typeface="Arial"/>
              </a:endParaRPr>
            </a:p>
          </p:txBody>
        </p:sp>
        <p:sp>
          <p:nvSpPr>
            <p:cNvPr id="108" name="Google Shape;108;p1"/>
            <p:cNvSpPr txBox="1"/>
            <p:nvPr/>
          </p:nvSpPr>
          <p:spPr>
            <a:xfrm>
              <a:off x="878251" y="1667366"/>
              <a:ext cx="250648" cy="754042"/>
            </a:xfrm>
            <a:prstGeom prst="rect">
              <a:avLst/>
            </a:prstGeom>
            <a:noFill/>
            <a:ln>
              <a:noFill/>
            </a:ln>
          </p:spPr>
          <p:txBody>
            <a:bodyPr spcFirstLastPara="1" wrap="square" lIns="0" tIns="48250" rIns="0" bIns="0" anchor="t" anchorCtr="0">
              <a:spAutoFit/>
            </a:bodyPr>
            <a:lstStyle/>
            <a:p>
              <a:pPr marL="15875" marR="0" lvl="0" indent="0" algn="l" rtl="0">
                <a:spcBef>
                  <a:spcPts val="0"/>
                </a:spcBef>
                <a:spcAft>
                  <a:spcPts val="0"/>
                </a:spcAft>
                <a:buNone/>
              </a:pPr>
              <a:r>
                <a:rPr lang="en-US" sz="1000" b="1" i="0" u="none" strike="noStrike" cap="none" dirty="0">
                  <a:solidFill>
                    <a:srgbClr val="FF0000"/>
                  </a:solidFill>
                  <a:latin typeface="Arial"/>
                  <a:ea typeface="Arial"/>
                  <a:cs typeface="Arial"/>
                  <a:sym typeface="Arial"/>
                </a:rPr>
                <a:t>26</a:t>
              </a:r>
            </a:p>
            <a:p>
              <a:pPr marL="15875" marR="0" lvl="0" indent="0" algn="l" rtl="0">
                <a:spcBef>
                  <a:spcPts val="0"/>
                </a:spcBef>
                <a:spcAft>
                  <a:spcPts val="0"/>
                </a:spcAft>
                <a:buNone/>
              </a:pPr>
              <a:r>
                <a:rPr lang="en-US" sz="1000" b="1" dirty="0">
                  <a:solidFill>
                    <a:srgbClr val="FFFFFF"/>
                  </a:solidFill>
                </a:rPr>
                <a:t>02</a:t>
              </a:r>
              <a:endParaRPr sz="1000" b="0" i="0" u="none" strike="noStrike" cap="none" dirty="0">
                <a:solidFill>
                  <a:srgbClr val="000000"/>
                </a:solidFill>
                <a:latin typeface="Arial"/>
                <a:ea typeface="Arial"/>
                <a:cs typeface="Arial"/>
                <a:sym typeface="Arial"/>
              </a:endParaRPr>
            </a:p>
            <a:p>
              <a:pPr marL="19685" marR="0" lvl="0" indent="0" algn="l" rtl="0">
                <a:spcBef>
                  <a:spcPts val="285"/>
                </a:spcBef>
                <a:spcAft>
                  <a:spcPts val="0"/>
                </a:spcAft>
                <a:buNone/>
              </a:pPr>
              <a:r>
                <a:rPr lang="en-US" sz="1000" b="1" i="0" u="none" strike="noStrike" cap="none" dirty="0">
                  <a:solidFill>
                    <a:srgbClr val="FFFFFF"/>
                  </a:solidFill>
                  <a:latin typeface="Arial"/>
                  <a:ea typeface="Arial"/>
                  <a:cs typeface="Arial"/>
                  <a:sym typeface="Arial"/>
                </a:rPr>
                <a:t>19</a:t>
              </a:r>
              <a:endParaRPr sz="1000" b="0" i="0" u="none" strike="noStrike" cap="none" dirty="0">
                <a:solidFill>
                  <a:srgbClr val="000000"/>
                </a:solidFill>
                <a:latin typeface="Arial"/>
                <a:ea typeface="Arial"/>
                <a:cs typeface="Arial"/>
                <a:sym typeface="Arial"/>
              </a:endParaRPr>
            </a:p>
            <a:p>
              <a:pPr marL="12700" marR="0" lvl="0" indent="0" algn="l" rtl="0">
                <a:spcBef>
                  <a:spcPts val="350"/>
                </a:spcBef>
                <a:spcAft>
                  <a:spcPts val="0"/>
                </a:spcAft>
                <a:buNone/>
              </a:pPr>
              <a:r>
                <a:rPr lang="en-US" sz="1000" b="1" i="0" u="none" strike="noStrike" cap="none" dirty="0">
                  <a:solidFill>
                    <a:srgbClr val="FFFFFF"/>
                  </a:solidFill>
                  <a:latin typeface="Arial"/>
                  <a:ea typeface="Arial"/>
                  <a:cs typeface="Arial"/>
                  <a:sym typeface="Arial"/>
                </a:rPr>
                <a:t>09</a:t>
              </a:r>
              <a:endParaRPr sz="1000" b="0" i="0" u="none" strike="noStrike" cap="none" dirty="0">
                <a:solidFill>
                  <a:srgbClr val="000000"/>
                </a:solidFill>
                <a:latin typeface="Arial"/>
                <a:ea typeface="Arial"/>
                <a:cs typeface="Arial"/>
                <a:sym typeface="Arial"/>
              </a:endParaRPr>
            </a:p>
          </p:txBody>
        </p:sp>
        <p:sp>
          <p:nvSpPr>
            <p:cNvPr id="109" name="Google Shape;109;p1"/>
            <p:cNvSpPr txBox="1"/>
            <p:nvPr/>
          </p:nvSpPr>
          <p:spPr>
            <a:xfrm>
              <a:off x="1084247" y="1667366"/>
              <a:ext cx="353977" cy="754042"/>
            </a:xfrm>
            <a:prstGeom prst="rect">
              <a:avLst/>
            </a:prstGeom>
            <a:noFill/>
            <a:ln>
              <a:noFill/>
            </a:ln>
          </p:spPr>
          <p:txBody>
            <a:bodyPr spcFirstLastPara="1" wrap="square" lIns="0" tIns="48250" rIns="0" bIns="0" anchor="t" anchorCtr="0">
              <a:spAutoFit/>
            </a:bodyPr>
            <a:lstStyle/>
            <a:p>
              <a:pPr marL="15875" marR="0" lvl="0" indent="0" algn="l" rtl="0">
                <a:spcBef>
                  <a:spcPts val="0"/>
                </a:spcBef>
                <a:spcAft>
                  <a:spcPts val="0"/>
                </a:spcAft>
                <a:buNone/>
              </a:pPr>
              <a:r>
                <a:rPr lang="en-US" sz="1000" b="1" i="0" u="none" strike="noStrike" cap="none" dirty="0">
                  <a:solidFill>
                    <a:srgbClr val="FF0000"/>
                  </a:solidFill>
                  <a:latin typeface="Arial"/>
                  <a:ea typeface="Arial"/>
                  <a:cs typeface="Arial"/>
                  <a:sym typeface="Arial"/>
                </a:rPr>
                <a:t>2025</a:t>
              </a:r>
            </a:p>
            <a:p>
              <a:pPr marL="15875" marR="0" lvl="0" indent="0" algn="l" rtl="0">
                <a:spcBef>
                  <a:spcPts val="0"/>
                </a:spcBef>
                <a:spcAft>
                  <a:spcPts val="0"/>
                </a:spcAft>
                <a:buNone/>
              </a:pPr>
              <a:r>
                <a:rPr lang="en-US" sz="1000" b="1" dirty="0">
                  <a:solidFill>
                    <a:srgbClr val="FFFFFF"/>
                  </a:solidFill>
                </a:rPr>
                <a:t>2025</a:t>
              </a:r>
              <a:endParaRPr sz="1000" b="0" i="0" u="none" strike="noStrike" cap="none" dirty="0">
                <a:solidFill>
                  <a:srgbClr val="000000"/>
                </a:solidFill>
                <a:latin typeface="Arial"/>
                <a:ea typeface="Arial"/>
                <a:cs typeface="Arial"/>
                <a:sym typeface="Arial"/>
              </a:endParaRPr>
            </a:p>
            <a:p>
              <a:pPr marL="19685" marR="0" lvl="0" indent="0" algn="l" rtl="0">
                <a:spcBef>
                  <a:spcPts val="285"/>
                </a:spcBef>
                <a:spcAft>
                  <a:spcPts val="0"/>
                </a:spcAft>
                <a:buNone/>
              </a:pPr>
              <a:r>
                <a:rPr lang="en-US" sz="1000" b="1" i="0" u="none" strike="noStrike" cap="none" dirty="0">
                  <a:solidFill>
                    <a:srgbClr val="FFFFFF"/>
                  </a:solidFill>
                  <a:latin typeface="Arial"/>
                  <a:ea typeface="Arial"/>
                  <a:cs typeface="Arial"/>
                  <a:sym typeface="Arial"/>
                </a:rPr>
                <a:t>2026</a:t>
              </a:r>
              <a:endParaRPr sz="1000" b="0" i="0" u="none" strike="noStrike" cap="none" dirty="0">
                <a:solidFill>
                  <a:srgbClr val="000000"/>
                </a:solidFill>
                <a:latin typeface="Arial"/>
                <a:ea typeface="Arial"/>
                <a:cs typeface="Arial"/>
                <a:sym typeface="Arial"/>
              </a:endParaRPr>
            </a:p>
            <a:p>
              <a:pPr marL="12700" marR="0" lvl="0" indent="0" algn="l" rtl="0">
                <a:spcBef>
                  <a:spcPts val="350"/>
                </a:spcBef>
                <a:spcAft>
                  <a:spcPts val="0"/>
                </a:spcAft>
                <a:buNone/>
              </a:pPr>
              <a:r>
                <a:rPr lang="en-US" sz="1000" b="1" i="0" u="none" strike="noStrike" cap="none" dirty="0">
                  <a:solidFill>
                    <a:srgbClr val="FFFFFF"/>
                  </a:solidFill>
                  <a:latin typeface="Arial"/>
                  <a:ea typeface="Arial"/>
                  <a:cs typeface="Arial"/>
                  <a:sym typeface="Arial"/>
                </a:rPr>
                <a:t>2026</a:t>
              </a:r>
              <a:endParaRPr sz="1000" b="0" i="0" u="none" strike="noStrike" cap="none" dirty="0">
                <a:solidFill>
                  <a:srgbClr val="000000"/>
                </a:solidFill>
                <a:latin typeface="Arial"/>
                <a:ea typeface="Arial"/>
                <a:cs typeface="Arial"/>
                <a:sym typeface="Arial"/>
              </a:endParaRPr>
            </a:p>
          </p:txBody>
        </p:sp>
      </p:grpSp>
      <p:sp>
        <p:nvSpPr>
          <p:cNvPr id="111" name="Google Shape;111;p1"/>
          <p:cNvSpPr txBox="1"/>
          <p:nvPr/>
        </p:nvSpPr>
        <p:spPr>
          <a:xfrm>
            <a:off x="106385" y="9081492"/>
            <a:ext cx="5890800" cy="1107955"/>
          </a:xfrm>
          <a:prstGeom prst="rect">
            <a:avLst/>
          </a:prstGeom>
          <a:noFill/>
          <a:ln>
            <a:noFill/>
          </a:ln>
        </p:spPr>
        <p:txBody>
          <a:bodyPr spcFirstLastPara="1" wrap="square" lIns="91425" tIns="45700" rIns="91425" bIns="45700" anchor="t" anchorCtr="0">
            <a:spAutoFit/>
          </a:bodyPr>
          <a:lstStyle/>
          <a:p>
            <a:r>
              <a:rPr lang="en-US" sz="1100" b="1" dirty="0">
                <a:solidFill>
                  <a:srgbClr val="C00000"/>
                </a:solidFill>
              </a:rPr>
              <a:t>4.   Optional Video: </a:t>
            </a:r>
            <a:r>
              <a:rPr lang="en-US" sz="1100" dirty="0">
                <a:solidFill>
                  <a:schemeClr val="dk1"/>
                </a:solidFill>
              </a:rPr>
              <a:t>For the initial submission only, authors can also include an optional link to a video (max 5min) about their demo. This video is only meant to facilitate the review process, and </a:t>
            </a:r>
            <a:r>
              <a:rPr lang="en-US" sz="1100" b="1" dirty="0">
                <a:solidFill>
                  <a:schemeClr val="dk1"/>
                </a:solidFill>
              </a:rPr>
              <a:t>does not substitute for the live demo</a:t>
            </a:r>
            <a:r>
              <a:rPr lang="en-US" sz="1100" dirty="0">
                <a:solidFill>
                  <a:schemeClr val="dk1"/>
                </a:solidFill>
              </a:rPr>
              <a:t>!</a:t>
            </a:r>
            <a:br>
              <a:rPr lang="en-US" sz="1100" dirty="0">
                <a:solidFill>
                  <a:schemeClr val="dk1"/>
                </a:solidFill>
              </a:rPr>
            </a:br>
            <a:endParaRPr lang="en-US" sz="1100" dirty="0">
              <a:solidFill>
                <a:schemeClr val="dk1"/>
              </a:solidFill>
            </a:endParaRPr>
          </a:p>
          <a:p>
            <a:pPr marL="0" marR="0" lvl="0" indent="0" algn="l" rtl="0">
              <a:lnSpc>
                <a:spcPct val="100000"/>
              </a:lnSpc>
              <a:spcBef>
                <a:spcPts val="0"/>
              </a:spcBef>
              <a:spcAft>
                <a:spcPts val="0"/>
              </a:spcAft>
              <a:buNone/>
            </a:pPr>
            <a:r>
              <a:rPr lang="en-US" sz="1100" b="1" i="0" u="none" strike="noStrike" cap="none" dirty="0">
                <a:solidFill>
                  <a:srgbClr val="C20F2F"/>
                </a:solidFill>
                <a:latin typeface="Arial"/>
                <a:ea typeface="Arial"/>
                <a:cs typeface="Arial"/>
                <a:sym typeface="Arial"/>
              </a:rPr>
              <a:t>Strict no-show policy: </a:t>
            </a:r>
            <a:r>
              <a:rPr lang="en-US" sz="1100" dirty="0">
                <a:solidFill>
                  <a:schemeClr val="dk1"/>
                </a:solidFill>
              </a:rPr>
              <a:t>A</a:t>
            </a:r>
            <a:r>
              <a:rPr lang="en-US" sz="1100" b="0" i="0" u="none" strike="noStrike" cap="none" dirty="0">
                <a:solidFill>
                  <a:schemeClr val="dk1"/>
                </a:solidFill>
                <a:latin typeface="Arial"/>
                <a:ea typeface="Arial"/>
                <a:cs typeface="Arial"/>
                <a:sym typeface="Arial"/>
              </a:rPr>
              <a:t>ny accepted live demonstration is required to be presented as such at the conference. No-shows will not result in an </a:t>
            </a:r>
            <a:r>
              <a:rPr lang="en-US" sz="1100" b="0" i="0" u="none" strike="noStrike" cap="none" dirty="0" err="1">
                <a:solidFill>
                  <a:schemeClr val="dk1"/>
                </a:solidFill>
                <a:latin typeface="Arial"/>
                <a:ea typeface="Arial"/>
                <a:cs typeface="Arial"/>
                <a:sym typeface="Arial"/>
              </a:rPr>
              <a:t>IEEEXplore</a:t>
            </a:r>
            <a:r>
              <a:rPr lang="en-US" sz="1100" b="0" i="0" u="none" strike="noStrike" cap="none" dirty="0">
                <a:solidFill>
                  <a:schemeClr val="dk1"/>
                </a:solidFill>
                <a:latin typeface="Arial"/>
                <a:ea typeface="Arial"/>
                <a:cs typeface="Arial"/>
                <a:sym typeface="Arial"/>
              </a:rPr>
              <a:t> publication</a:t>
            </a:r>
          </a:p>
        </p:txBody>
      </p:sp>
      <p:cxnSp>
        <p:nvCxnSpPr>
          <p:cNvPr id="3" name="Straight Connector 2">
            <a:extLst>
              <a:ext uri="{FF2B5EF4-FFF2-40B4-BE49-F238E27FC236}">
                <a16:creationId xmlns:a16="http://schemas.microsoft.com/office/drawing/2014/main" id="{564C9E25-F04A-BAB1-680C-39A3A8509655}"/>
              </a:ext>
            </a:extLst>
          </p:cNvPr>
          <p:cNvCxnSpPr>
            <a:cxnSpLocks/>
          </p:cNvCxnSpPr>
          <p:nvPr/>
        </p:nvCxnSpPr>
        <p:spPr>
          <a:xfrm>
            <a:off x="226800" y="1776413"/>
            <a:ext cx="33165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A37B478C-6380-0835-CE06-D7268F504A6C}"/>
              </a:ext>
            </a:extLst>
          </p:cNvPr>
          <p:cNvSpPr txBox="1"/>
          <p:nvPr/>
        </p:nvSpPr>
        <p:spPr>
          <a:xfrm>
            <a:off x="3533855" y="2131560"/>
            <a:ext cx="1922321" cy="523220"/>
          </a:xfrm>
          <a:prstGeom prst="rect">
            <a:avLst/>
          </a:prstGeom>
          <a:noFill/>
        </p:spPr>
        <p:txBody>
          <a:bodyPr wrap="none" rtlCol="0">
            <a:spAutoFit/>
          </a:bodyPr>
          <a:lstStyle/>
          <a:p>
            <a:pPr algn="just"/>
            <a:r>
              <a:rPr lang="en-US" b="1" dirty="0">
                <a:solidFill>
                  <a:srgbClr val="FF0000"/>
                </a:solidFill>
              </a:rPr>
              <a:t>There will be NO</a:t>
            </a:r>
          </a:p>
          <a:p>
            <a:pPr algn="just"/>
            <a:r>
              <a:rPr lang="en-US" b="1" dirty="0">
                <a:solidFill>
                  <a:srgbClr val="FF0000"/>
                </a:solidFill>
              </a:rPr>
              <a:t>further extensions!!!</a:t>
            </a:r>
            <a:endParaRPr lang="nb-NO" b="1" dirty="0">
              <a:solidFill>
                <a:srgbClr val="FF0000"/>
              </a:solidFill>
            </a:endParaRPr>
          </a:p>
        </p:txBody>
      </p:sp>
      <p:sp>
        <p:nvSpPr>
          <p:cNvPr id="2" name="TextBox 1">
            <a:extLst>
              <a:ext uri="{FF2B5EF4-FFF2-40B4-BE49-F238E27FC236}">
                <a16:creationId xmlns:a16="http://schemas.microsoft.com/office/drawing/2014/main" id="{B34DE9A8-F387-22E0-D915-CDBCA584E747}"/>
              </a:ext>
            </a:extLst>
          </p:cNvPr>
          <p:cNvSpPr txBox="1"/>
          <p:nvPr/>
        </p:nvSpPr>
        <p:spPr>
          <a:xfrm>
            <a:off x="3499545" y="1769714"/>
            <a:ext cx="2410635" cy="338554"/>
          </a:xfrm>
          <a:prstGeom prst="rect">
            <a:avLst/>
          </a:prstGeom>
          <a:noFill/>
        </p:spPr>
        <p:txBody>
          <a:bodyPr wrap="square" rtlCol="0">
            <a:spAutoFit/>
          </a:bodyPr>
          <a:lstStyle/>
          <a:p>
            <a:r>
              <a:rPr lang="en-US" sz="800" b="1" dirty="0">
                <a:solidFill>
                  <a:srgbClr val="FFFFFF"/>
                </a:solidFill>
              </a:rPr>
              <a:t>(NOTE: new submission link for the extension period published on ISCAS web-site)</a:t>
            </a:r>
            <a:endParaRPr lang="nb-NO" sz="800" dirty="0"/>
          </a:p>
        </p:txBody>
      </p:sp>
    </p:spTree>
  </p:cSld>
  <p:clrMapOvr>
    <a:masterClrMapping/>
  </p:clrMapOvr>
</p:sld>
</file>

<file path=ppt/theme/theme1.xml><?xml version="1.0" encoding="utf-8"?>
<a:theme xmlns:a="http://schemas.openxmlformats.org/drawingml/2006/main" name="Office Theme">
  <a:themeElements>
    <a:clrScheme name="Office 主题​​">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559</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Tsairuby</dc:creator>
  <cp:lastModifiedBy>Philipp Häfliger</cp:lastModifiedBy>
  <cp:revision>6</cp:revision>
  <dcterms:created xsi:type="dcterms:W3CDTF">2022-08-16T05:39:45Z</dcterms:created>
  <dcterms:modified xsi:type="dcterms:W3CDTF">2025-10-22T07:19:06Z</dcterms:modified>
</cp:coreProperties>
</file>