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D8D21-2CAC-4BE1-BCC0-A673FB2EC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DCFFE2-5CB3-4DD4-81E8-32BB5FEF4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EFB3B-9D16-4D11-A36D-57EAB321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17D77-1C52-4311-B747-0791AC59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598EE-4EAC-4DDA-B6D7-3EDA5265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3D2A4-4A40-42CA-8028-E22434F1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3B712E-9C37-4EB3-8430-149997160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A8140E-E22F-4D76-8F1F-FDEED7D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800EF-8E66-4E6D-B254-C653371E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307C9C-297D-43F6-A930-6B654B73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A7B55-CEDE-4608-85BA-E5AFA6C3B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7368ED-620F-4F99-AB60-22FD5375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26D43-E05F-43A8-80C7-A96D085B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B5AB7-07B6-4896-BD3D-FB994D7E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B3714-6510-4733-AC74-0AE08EEB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56B90-D8DD-4E6E-8FD3-488DAF6D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CF15B-1265-4607-824F-912518A4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B8553-5BCB-419C-ACA3-2137CDC1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28C65-265E-4DFF-A642-9FD3407E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99FAE-7B1A-4BEC-85DA-2A92E70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CE6A3-4EFE-473A-8EF7-FC73728D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71D2D-FE55-45F9-A4B4-2BB5E3ED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1F379-9503-4D65-A54C-FA9389B0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5D0B4-0E24-4B68-B195-E240BE17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7B645-5E95-4BDD-AD9A-C58A3785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9CAA-1A1F-411B-BD4A-891E3031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3FC89-F337-4D4F-AD5C-D02A04D8E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97459A-8A98-47CE-895D-1133A56D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C3607-C4EF-4661-9166-190B8F74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45A10-F414-4EF6-957E-BC0D09B1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9FF06D-3296-447D-BDD2-9CBCB32C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E71C6-3BA9-4A2F-847B-347A9CE1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CBC57F-A960-4ED0-803D-88C86187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681207-2254-4E3B-B4A2-8B0F60CF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FF7F7-76BF-4597-A0B3-FD588230B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5AE654-B99B-472D-8440-49F8ED3F7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268B6A-3393-46C6-AF19-90A17154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9FEF4A-8CA8-4E13-B6C8-802C7A17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40F033-8945-49E8-99C1-299BC403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EC6FB-D5DC-4B39-8589-6736C4E7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B85ECE-CB25-483A-971F-4DE212D4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597D1D-6794-4B38-9ADC-C79DF3D1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2AA01-6500-4CF3-93CC-1E294490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973723-8CE5-475A-9066-58A36053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AF39-D3F0-4067-9161-A3BC2D3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47504E-3778-4480-A37F-723004B6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4EBD6-5148-4E9F-805E-52F5B516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7DBD-82B8-482F-B955-2B47F602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12B86D-0A36-4952-8CF7-9918F78DB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AA1E3B-478D-46B9-8BD4-105A77C6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D0790-C8F2-4534-B1E8-ADC3F717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D6F7D7-85C0-43C8-9523-1E11140C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6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5A583-6A45-4F59-87E1-009A380C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4722D4-3973-4DC0-A0E0-639B3381B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F75A37-994A-4632-81A2-B54DB93A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B9F94E-06A5-42A7-8A21-A49FA8CE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91B88-F60E-45F1-9018-5769BEF2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C7D453-54A3-45D5-8D12-BF2E4469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51CFC7-93AE-4A10-A039-7BDD06B0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76ACCA-AE94-45DA-ACE1-37BDDF56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7B263-1A41-45C7-8DC7-B60B506B3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3FD1-C21B-4953-8BA9-A42C347890B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053E0-5DBA-472B-84B0-6951530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D64AE9-FFE0-4E9D-9F22-0A07E3357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0ACA-C218-4D97-A3B8-EC47DB8D2E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83C87-1EF5-43BD-922B-8EF559A6D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ISCC Test </a:t>
            </a:r>
            <a:r>
              <a:rPr lang="de-DE" dirty="0" err="1"/>
              <a:t>Document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682D68-C839-445F-B349-88676E774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81FB-4F59-4507-B273-A93573DB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BFC1B-8A1F-4229-BE63-B335E547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4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2E6B-6460-4FC0-897C-A589A5DF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iriure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C1F059-425B-46C1-9366-AF7FF698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hendrerit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vulputate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molestie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illum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feugiat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facilisis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eros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accumsan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dignissim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blandit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praesent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luptatum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zzril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delenit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augue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feugait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consectetuer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nibh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euismod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tincidunt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laoreet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volutpat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ullamcorper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suscipit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lobortis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nisl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Duis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iriure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hendrerit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vulputate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molestie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illum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feugiat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facilisis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eros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accumsan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dignissim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blandit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praesent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luptatum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zzril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delenit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augue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feugait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 liber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soluta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nobis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eleifend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congue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nihil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imperdiet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doming id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mazim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facer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possim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consectetuer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adipiscing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nibh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euismod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tincidunt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laoreet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volutpat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 minim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veniam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nostrud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ullamcorper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suscipit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lobortis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nisl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3F3AF19-696B-4AAA-BE68-5E9C7261938A}"/>
              </a:ext>
            </a:extLst>
          </p:cNvPr>
          <p:cNvSpPr txBox="1"/>
          <p:nvPr/>
        </p:nvSpPr>
        <p:spPr>
          <a:xfrm>
            <a:off x="671118" y="473460"/>
            <a:ext cx="11048301" cy="681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iriure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hendrerit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vulputate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molestie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consequat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illum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feugiat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facilisis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magna no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sea sed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5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D89D19A-7375-4361-81EE-2B47E4964E31}"/>
              </a:ext>
            </a:extLst>
          </p:cNvPr>
          <p:cNvSpPr txBox="1"/>
          <p:nvPr/>
        </p:nvSpPr>
        <p:spPr>
          <a:xfrm>
            <a:off x="697684" y="890292"/>
            <a:ext cx="10796631" cy="5077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consetetur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sadipscing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eirmod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invidunt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dolore magna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aliquyam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voluptua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accusam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duo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dolores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Stet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gubergren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 sea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takimata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sanctus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Lorem ipsum dolor sit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Duis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vel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iriure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 in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hendrerit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vulputate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molestie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consequat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vel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illum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feugiat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facilisis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eros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iusto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odio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dignissim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qui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blandit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praesent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luptatum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zzril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delenit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feugait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consectetuer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nonummy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nibh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euismod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tincidunt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laoreet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magna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volutpat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enim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 minim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veniam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nostrud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tation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ullamcorper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suscipit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lobortis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aliquip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commodo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consequat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Duis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vel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iriure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 in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hendrerit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vulputate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molestie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consequat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vel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illum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feugiat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facilisis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eros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iusto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odio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dignissim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qui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blandit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praesent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luptatum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zzril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delenit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feugait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 liber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soluta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nobis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eleifend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option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congue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nihil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imperdiet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doming id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quod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mazim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placerat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facer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possim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assum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Lorem ipsum dolor sit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consectetuer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sed diam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nonummy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nibh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euismod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tincidunt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laoreet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dolore magna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volutpat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enim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 minim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veniam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nostrud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tation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ullamcorper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suscipit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lobortis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aliquip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commodo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consequat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38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ISCC Test Document</vt:lpstr>
      <vt:lpstr>Lorem ipsum dolor sit amet, </vt:lpstr>
      <vt:lpstr>Duis autem vel eum iriure dolor </vt:lpstr>
      <vt:lpstr>PowerPoint-Präsentation</vt:lpstr>
      <vt:lpstr>PowerPoint-Präsentation</vt:lpstr>
    </vt:vector>
  </TitlesOfParts>
  <Company>iscc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ISCC Test Document - Title from Metadata</dc:title>
  <dc:creator>titusz</dc:creator>
  <cp:keywords>tag</cp:keywords>
  <dc:description>comment</dc:description>
  <cp:lastModifiedBy>titusz</cp:lastModifiedBy>
  <cp:revision>1</cp:revision>
  <dcterms:created xsi:type="dcterms:W3CDTF">2021-02-17T18:52:09Z</dcterms:created>
  <dcterms:modified xsi:type="dcterms:W3CDTF">2021-02-17T18:59:20Z</dcterms:modified>
  <cp:category>category</cp:category>
</cp:coreProperties>
</file>