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6FB2-A5B3-4B36-9378-B7C297502F4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F3E1-C6A4-4D52-A011-8488DEDE1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6FB2-A5B3-4B36-9378-B7C297502F4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F3E1-C6A4-4D52-A011-8488DEDE1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6FB2-A5B3-4B36-9378-B7C297502F4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F3E1-C6A4-4D52-A011-8488DEDE1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5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6FB2-A5B3-4B36-9378-B7C297502F4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F3E1-C6A4-4D52-A011-8488DEDE1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6FB2-A5B3-4B36-9378-B7C297502F4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F3E1-C6A4-4D52-A011-8488DEDE1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7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6FB2-A5B3-4B36-9378-B7C297502F4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F3E1-C6A4-4D52-A011-8488DEDE1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6FB2-A5B3-4B36-9378-B7C297502F4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F3E1-C6A4-4D52-A011-8488DEDE1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8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6FB2-A5B3-4B36-9378-B7C297502F4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F3E1-C6A4-4D52-A011-8488DEDE1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6FB2-A5B3-4B36-9378-B7C297502F4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F3E1-C6A4-4D52-A011-8488DEDE1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9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6FB2-A5B3-4B36-9378-B7C297502F4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F3E1-C6A4-4D52-A011-8488DEDE1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6FB2-A5B3-4B36-9378-B7C297502F4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F3E1-C6A4-4D52-A011-8488DEDE1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7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6FB2-A5B3-4B36-9378-B7C297502F4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CF3E1-C6A4-4D52-A011-8488DEDE1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1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Board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9116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(Object Placement)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0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Triggered Events</a:t>
            </a:r>
          </a:p>
          <a:p>
            <a:pPr lvl="1"/>
            <a:r>
              <a:rPr lang="en-US" dirty="0" smtClean="0"/>
              <a:t>Player A placed B at (X,Y)</a:t>
            </a:r>
          </a:p>
          <a:p>
            <a:pPr lvl="1"/>
            <a:r>
              <a:rPr lang="en-US" dirty="0" smtClean="0"/>
              <a:t>Player A started moving in [X|Y] Direction</a:t>
            </a:r>
          </a:p>
          <a:p>
            <a:pPr lvl="1"/>
            <a:r>
              <a:rPr lang="en-US" dirty="0" smtClean="0"/>
              <a:t>Player A Stopped moving</a:t>
            </a:r>
          </a:p>
          <a:p>
            <a:pPr lvl="1"/>
            <a:r>
              <a:rPr lang="en-US" dirty="0" smtClean="0"/>
              <a:t>Player A Picked up </a:t>
            </a:r>
            <a:r>
              <a:rPr lang="en-US" dirty="0" err="1" smtClean="0"/>
              <a:t>PowerUp</a:t>
            </a:r>
            <a:r>
              <a:rPr lang="en-US" dirty="0" smtClean="0"/>
              <a:t> at (X,Y)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 Triggered Events</a:t>
            </a:r>
          </a:p>
          <a:p>
            <a:pPr lvl="1"/>
            <a:r>
              <a:rPr lang="en-US" dirty="0" smtClean="0"/>
              <a:t>Player A Died</a:t>
            </a:r>
          </a:p>
          <a:p>
            <a:pPr lvl="1"/>
            <a:r>
              <a:rPr lang="en-US" dirty="0" smtClean="0"/>
              <a:t>B detonated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3805" y="2685535"/>
            <a:ext cx="2117124" cy="1598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67416" y="205945"/>
            <a:ext cx="1589903" cy="15981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291383" y="2681415"/>
            <a:ext cx="1589903" cy="15981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67416" y="5165125"/>
            <a:ext cx="1589903" cy="15981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43448" y="2681414"/>
            <a:ext cx="1589903" cy="15981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6"/>
            <a:endCxn id="4" idx="0"/>
          </p:cNvCxnSpPr>
          <p:nvPr/>
        </p:nvCxnSpPr>
        <p:spPr>
          <a:xfrm flipH="1">
            <a:off x="5762367" y="1005016"/>
            <a:ext cx="794952" cy="1680519"/>
          </a:xfrm>
          <a:prstGeom prst="bentConnector4">
            <a:avLst>
              <a:gd name="adj1" fmla="val -28756"/>
              <a:gd name="adj2" fmla="val 73774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4"/>
            <a:endCxn id="4" idx="3"/>
          </p:cNvCxnSpPr>
          <p:nvPr/>
        </p:nvCxnSpPr>
        <p:spPr>
          <a:xfrm rot="5400000" flipH="1">
            <a:off x="7556157" y="2749378"/>
            <a:ext cx="794950" cy="2265406"/>
          </a:xfrm>
          <a:prstGeom prst="bentConnector4">
            <a:avLst>
              <a:gd name="adj1" fmla="val -28757"/>
              <a:gd name="adj2" fmla="val 67545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4" idx="2"/>
          </p:cNvCxnSpPr>
          <p:nvPr/>
        </p:nvCxnSpPr>
        <p:spPr>
          <a:xfrm rot="10800000" flipH="1">
            <a:off x="4967415" y="4283676"/>
            <a:ext cx="794951" cy="1680520"/>
          </a:xfrm>
          <a:prstGeom prst="bentConnector4">
            <a:avLst>
              <a:gd name="adj1" fmla="val -28756"/>
              <a:gd name="adj2" fmla="val 73774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0"/>
            <a:endCxn id="4" idx="1"/>
          </p:cNvCxnSpPr>
          <p:nvPr/>
        </p:nvCxnSpPr>
        <p:spPr>
          <a:xfrm rot="16200000" flipH="1">
            <a:off x="3169506" y="1950308"/>
            <a:ext cx="803192" cy="2265405"/>
          </a:xfrm>
          <a:prstGeom prst="bentConnector4">
            <a:avLst>
              <a:gd name="adj1" fmla="val -28461"/>
              <a:gd name="adj2" fmla="val 67545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6" idx="4"/>
          </p:cNvCxnSpPr>
          <p:nvPr/>
        </p:nvCxnSpPr>
        <p:spPr>
          <a:xfrm rot="10800000" flipV="1">
            <a:off x="2438400" y="3599935"/>
            <a:ext cx="2265404" cy="679620"/>
          </a:xfrm>
          <a:prstGeom prst="bentConnector4">
            <a:avLst>
              <a:gd name="adj1" fmla="val 32455"/>
              <a:gd name="adj2" fmla="val 133636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2"/>
          </p:cNvCxnSpPr>
          <p:nvPr/>
        </p:nvCxnSpPr>
        <p:spPr>
          <a:xfrm rot="16200000" flipV="1">
            <a:off x="4454612" y="1517820"/>
            <a:ext cx="1676398" cy="650789"/>
          </a:xfrm>
          <a:prstGeom prst="bentConnector4">
            <a:avLst>
              <a:gd name="adj1" fmla="val 26167"/>
              <a:gd name="adj2" fmla="val 13512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0"/>
          </p:cNvCxnSpPr>
          <p:nvPr/>
        </p:nvCxnSpPr>
        <p:spPr>
          <a:xfrm flipV="1">
            <a:off x="6820929" y="2681415"/>
            <a:ext cx="2265406" cy="687861"/>
          </a:xfrm>
          <a:prstGeom prst="bentConnector4">
            <a:avLst>
              <a:gd name="adj1" fmla="val 32455"/>
              <a:gd name="adj2" fmla="val 133233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5" idx="6"/>
          </p:cNvCxnSpPr>
          <p:nvPr/>
        </p:nvCxnSpPr>
        <p:spPr>
          <a:xfrm rot="16200000" flipH="1">
            <a:off x="5383424" y="4790301"/>
            <a:ext cx="1684642" cy="663148"/>
          </a:xfrm>
          <a:prstGeom prst="bentConnector4">
            <a:avLst>
              <a:gd name="adj1" fmla="val 26284"/>
              <a:gd name="adj2" fmla="val 134472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4"/>
          </p:cNvCxnSpPr>
          <p:nvPr/>
        </p:nvCxnSpPr>
        <p:spPr>
          <a:xfrm rot="16200000" flipH="1">
            <a:off x="5395784" y="2170670"/>
            <a:ext cx="877328" cy="144160"/>
          </a:xfrm>
          <a:prstGeom prst="bentConnector3">
            <a:avLst>
              <a:gd name="adj1" fmla="val 39671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72843" y="3295818"/>
            <a:ext cx="7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721809" y="3295818"/>
            <a:ext cx="7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97841" y="5779529"/>
            <a:ext cx="7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01743" y="2693768"/>
            <a:ext cx="2119185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</a:p>
          <a:p>
            <a:pPr marL="285750" indent="-285750">
              <a:buFontTx/>
              <a:buChar char="-"/>
            </a:pPr>
            <a:r>
              <a:rPr lang="en-US" sz="1050" dirty="0" smtClean="0"/>
              <a:t>Game Logic</a:t>
            </a:r>
            <a:endParaRPr lang="en-US" sz="1050" dirty="0"/>
          </a:p>
          <a:p>
            <a:pPr marL="285750" indent="-285750">
              <a:buFontTx/>
              <a:buChar char="-"/>
            </a:pPr>
            <a:r>
              <a:rPr lang="en-US" sz="1050" dirty="0" smtClean="0"/>
              <a:t>Get player info from client</a:t>
            </a:r>
          </a:p>
          <a:p>
            <a:pPr marL="285750" indent="-285750">
              <a:buFontTx/>
              <a:buChar char="-"/>
            </a:pPr>
            <a:r>
              <a:rPr lang="en-US" sz="1050" dirty="0" smtClean="0"/>
              <a:t>Validate, forward to other clients</a:t>
            </a:r>
          </a:p>
          <a:p>
            <a:pPr marL="285750" indent="-285750">
              <a:buFontTx/>
              <a:buChar char="-"/>
            </a:pPr>
            <a:endParaRPr lang="en-US" sz="105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5439031" y="820344"/>
            <a:ext cx="64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443784" y="1005010"/>
            <a:ext cx="74140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443784" y="1355118"/>
            <a:ext cx="74140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443783" y="1692869"/>
            <a:ext cx="74140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267565" y="820344"/>
            <a:ext cx="264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State (UDP)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267565" y="1170452"/>
            <a:ext cx="264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Update (UDP) 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267565" y="1508203"/>
            <a:ext cx="264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Control (TCP)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24247" y="5000367"/>
            <a:ext cx="280910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Client:</a:t>
            </a:r>
          </a:p>
          <a:p>
            <a:pPr marL="285750" indent="-285750">
              <a:buFontTx/>
              <a:buChar char="-"/>
            </a:pPr>
            <a:r>
              <a:rPr lang="en-US" sz="1100" dirty="0" smtClean="0"/>
              <a:t>Listen for Server Status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1100" dirty="0" smtClean="0"/>
              <a:t>Draw game Visual</a:t>
            </a:r>
          </a:p>
          <a:p>
            <a:pPr marL="285750" indent="-285750">
              <a:buFontTx/>
              <a:buChar char="-"/>
            </a:pPr>
            <a:r>
              <a:rPr lang="en-US" sz="1100" dirty="0" smtClean="0"/>
              <a:t>Hold game state</a:t>
            </a:r>
          </a:p>
          <a:p>
            <a:pPr marL="285750" indent="-285750">
              <a:buFontTx/>
              <a:buChar char="-"/>
            </a:pPr>
            <a:r>
              <a:rPr lang="en-US" sz="1100" dirty="0" smtClean="0"/>
              <a:t>Send any player action to server</a:t>
            </a:r>
          </a:p>
          <a:p>
            <a:pPr marL="285750" indent="-285750">
              <a:buFontTx/>
              <a:buChar char="-"/>
            </a:pPr>
            <a:r>
              <a:rPr lang="en-US" sz="1100" dirty="0" smtClean="0"/>
              <a:t>MonoGame implementations used Here</a:t>
            </a:r>
          </a:p>
          <a:p>
            <a:pPr marL="285750" indent="-285750">
              <a:buFontTx/>
              <a:buChar char="-"/>
            </a:pPr>
            <a:endParaRPr lang="en-US" sz="11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8707392" y="5000367"/>
            <a:ext cx="280910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Host:</a:t>
            </a:r>
          </a:p>
          <a:p>
            <a:pPr marL="285750" indent="-285750">
              <a:buFontTx/>
              <a:buChar char="-"/>
            </a:pPr>
            <a:r>
              <a:rPr lang="en-US" sz="1100" dirty="0" smtClean="0"/>
              <a:t>All client functionality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1100" dirty="0" smtClean="0"/>
              <a:t>Additional connection open to Server</a:t>
            </a:r>
          </a:p>
          <a:p>
            <a:pPr marL="285750" indent="-285750">
              <a:buFontTx/>
              <a:buChar char="-"/>
            </a:pPr>
            <a:r>
              <a:rPr lang="en-US" sz="1100" dirty="0" smtClean="0"/>
              <a:t>Send host commands (start/play/kick)</a:t>
            </a:r>
          </a:p>
          <a:p>
            <a:pPr marL="285750" indent="-285750">
              <a:buFontTx/>
              <a:buChar char="-"/>
            </a:pP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62394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8323" y="2062200"/>
            <a:ext cx="11607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8324" y="3238840"/>
            <a:ext cx="11607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8325" y="4415480"/>
            <a:ext cx="11607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8318" y="2431532"/>
            <a:ext cx="211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GameState Packet: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8318" y="3617094"/>
            <a:ext cx="211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ClientEvent Packet: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8318" y="4784812"/>
            <a:ext cx="211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HostControl Packet: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3568" y="4164162"/>
            <a:ext cx="117718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3568" y="2980671"/>
            <a:ext cx="117718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3568" y="1796129"/>
            <a:ext cx="117718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3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Known location of all players</a:t>
            </a:r>
          </a:p>
          <a:p>
            <a:r>
              <a:rPr lang="en-US" dirty="0" smtClean="0"/>
              <a:t>Location of all dynamic blocks</a:t>
            </a:r>
          </a:p>
          <a:p>
            <a:r>
              <a:rPr lang="en-US" dirty="0" smtClean="0"/>
              <a:t>Location of all bombs (with timers)</a:t>
            </a:r>
          </a:p>
          <a:p>
            <a:r>
              <a:rPr lang="en-US" dirty="0" smtClean="0"/>
              <a:t>Location of all power-ups (both visible and not)</a:t>
            </a:r>
          </a:p>
          <a:p>
            <a:r>
              <a:rPr lang="en-US" dirty="0" smtClean="0"/>
              <a:t>Location of all static blocks</a:t>
            </a:r>
          </a:p>
          <a:p>
            <a:r>
              <a:rPr lang="en-US" dirty="0" smtClean="0"/>
              <a:t>Game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1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4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A was killed (by player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7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Events (w/ validation from Server)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A placed a bomb at location (X,Y)</a:t>
            </a:r>
          </a:p>
          <a:p>
            <a:r>
              <a:rPr lang="en-US" dirty="0" smtClean="0"/>
              <a:t>Player A picked up Power-Up from location (X,Y)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9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Events (no validation)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A is moving in X direction</a:t>
            </a:r>
          </a:p>
          <a:p>
            <a:r>
              <a:rPr lang="en-US" dirty="0" smtClean="0"/>
              <a:t>Player A is stopped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3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Lives</a:t>
            </a:r>
          </a:p>
          <a:p>
            <a:pPr lvl="1"/>
            <a:r>
              <a:rPr lang="en-US" dirty="0" smtClean="0"/>
              <a:t>Bomb Power</a:t>
            </a:r>
          </a:p>
          <a:p>
            <a:pPr lvl="1"/>
            <a:r>
              <a:rPr lang="en-US" dirty="0" smtClean="0"/>
              <a:t>Bomb Count</a:t>
            </a:r>
          </a:p>
          <a:p>
            <a:pPr lvl="1"/>
            <a:r>
              <a:rPr lang="en-US" dirty="0" smtClean="0"/>
              <a:t>Placed Bomb Count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Can Kick</a:t>
            </a:r>
          </a:p>
          <a:p>
            <a:pPr lvl="1"/>
            <a:r>
              <a:rPr lang="en-US" dirty="0" smtClean="0"/>
              <a:t>Auto Bomb 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2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11494</TotalTime>
  <Words>248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Game Board</vt:lpstr>
      <vt:lpstr>PowerPoint Presentation</vt:lpstr>
      <vt:lpstr>PowerPoint Presentation</vt:lpstr>
      <vt:lpstr>Server State</vt:lpstr>
      <vt:lpstr>Client State</vt:lpstr>
      <vt:lpstr>Server Side Events</vt:lpstr>
      <vt:lpstr>Client Side Events (w/ validation from Server)</vt:lpstr>
      <vt:lpstr>Client Side Events (no validation)</vt:lpstr>
      <vt:lpstr>Player</vt:lpstr>
      <vt:lpstr>Collision (Object Placement)</vt:lpstr>
      <vt:lpstr>Events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Schaaf</dc:creator>
  <cp:lastModifiedBy>Isaac Schaaf</cp:lastModifiedBy>
  <cp:revision>16</cp:revision>
  <dcterms:created xsi:type="dcterms:W3CDTF">2015-11-09T19:55:24Z</dcterms:created>
  <dcterms:modified xsi:type="dcterms:W3CDTF">2015-11-21T02:03:56Z</dcterms:modified>
</cp:coreProperties>
</file>