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88A75-B306-18C2-422F-95898E358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D15B5-A7F9-414F-D4DD-38F7FC510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1492B-1E9F-B61B-E091-9951A6FD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A03-D111-4911-94AC-9AC4DE086574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19399-CC4B-D76B-C2FF-EFCEB200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F01B8-D3D8-C4F1-FB4B-E2DEC32C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8F05-9441-406A-8E45-B3E65A3C2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5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B23BA-6D53-5165-DA98-88EA55BC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D960E3-3FB5-81F7-90D6-1866A6DD5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1F4AB-3160-F785-80A8-EBAC7126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A03-D111-4911-94AC-9AC4DE086574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E46A10-A699-008F-766C-8CC35B5A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A3976-77E5-1042-7867-EA1CB457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8F05-9441-406A-8E45-B3E65A3C2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84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92219B-83F6-72B6-B92A-B97712DAB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4F66A-BC38-506D-932A-7DB524A45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07C5C-9495-402C-4EB2-A19A3D4C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A03-D111-4911-94AC-9AC4DE086574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30D77-59C8-FBCA-5E80-884D113D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7C3C9-6C79-A62B-E2C6-CE9212EB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8F05-9441-406A-8E45-B3E65A3C2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63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368B-A5E8-C035-F9D8-5ED43E32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7C40-B8F9-721C-597A-F81AF9217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6EECC-C8D6-91D8-DF33-7461102F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A03-D111-4911-94AC-9AC4DE086574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F65E2-8993-052F-ADF5-C19ADD38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7C496A-C7CD-6785-087F-24C45E2C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8F05-9441-406A-8E45-B3E65A3C2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3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7DA3-4EEB-D128-663C-82F5CB10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81C1FB-F556-448C-750C-1391270E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BFFDC-8C43-BD07-DD42-AD376FEB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A03-D111-4911-94AC-9AC4DE086574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323E82-22A3-A783-F39E-80E6F869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C9D84-5894-CC4D-7940-F7E0B039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8F05-9441-406A-8E45-B3E65A3C2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1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15C9D-5158-4370-8BAA-037AB368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ABCA2-1435-9F35-F4AA-61D5219F4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7D3588-2485-E3A7-EAFE-ECBA42FEF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E77C04-E199-E7BF-1C4C-52725FB8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A03-D111-4911-94AC-9AC4DE086574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20E706-1CBB-4DAD-5256-8AF1B9CC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2C9031-DC5F-DFAA-A909-AF48731B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8F05-9441-406A-8E45-B3E65A3C2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89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60DA2-2BB0-8704-8458-DD8336DF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F861C-26E1-A04B-F59B-77068288D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0D633A-4141-5DEB-9B50-FB95D7100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20B577-8DA5-F6BD-A8EF-2A372F454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F443C6-D9C9-B7DA-20A9-01A30C7B6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9D74DA-8A16-019D-BCE6-43BE5C2A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A03-D111-4911-94AC-9AC4DE086574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A8CF4E-B917-2737-55A4-8520C109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581F73-A7AE-5732-377C-542CD929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8F05-9441-406A-8E45-B3E65A3C2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3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54787-56DE-7973-389B-27ACBB84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84E3C5-9E76-3CD9-E213-CB5DCBB6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A03-D111-4911-94AC-9AC4DE086574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A1E6EA-2106-5525-F98B-96446640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0CC7AE-275D-8C10-57FA-78801BBD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8F05-9441-406A-8E45-B3E65A3C2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0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F555CC-3DE1-FC94-2578-136F2E6B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A03-D111-4911-94AC-9AC4DE086574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6EF171-0878-41C1-68F9-F8AE6339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2BE2A6-5307-BA1A-5734-298C38D3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8F05-9441-406A-8E45-B3E65A3C2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9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59780-356D-5012-9A2A-97CCF06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C5D04-8EFB-F2E5-6B7D-54E92C2E4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3B0B6-0C77-34B9-FA3B-2A47E9E14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4E4A99-E09A-7A14-2B6F-BDCEC8BB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A03-D111-4911-94AC-9AC4DE086574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D942D-0318-6DDD-7163-02A6C6F0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EF598B-6F62-BC63-ADEA-BEA587D5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8F05-9441-406A-8E45-B3E65A3C2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5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07325-2521-1A04-9307-8C397B29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0E766D-ABA8-C091-77D3-E303949ED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04DBAF-076F-E6CA-6F3A-210B884FF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369FB-A8B4-3B98-BD16-51E2ED52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A03-D111-4911-94AC-9AC4DE086574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87D84D-52B2-25D3-CC09-A3FE3269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E80913-FA1B-41F4-C624-1248F297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8F05-9441-406A-8E45-B3E65A3C2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72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778A2D-837F-CDC6-3BEF-113362CD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041FAE-0257-B95E-7A75-B36F5B962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278B5-D02F-4BA7-388D-347565360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47A03-D111-4911-94AC-9AC4DE086574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202B4-445D-EAE1-5C02-26213191A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A09A2-1DFB-4280-DCC7-54768E24A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B8F05-9441-406A-8E45-B3E65A3C2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7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e-jw.tistory.com/6" TargetMode="External"/><Relationship Id="rId2" Type="http://schemas.openxmlformats.org/officeDocument/2006/relationships/hyperlink" Target="https://github.com/isckd/Team3_Konaw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3DBF35-26ED-29F2-8C9A-38FEE1E7F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79" y="243946"/>
            <a:ext cx="1739789" cy="24653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A1E80A-8578-731B-2142-F32D8F152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970" y="243945"/>
            <a:ext cx="1739789" cy="24653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E9B3C7-C83C-E37E-B35D-925F1DA7C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161" y="243945"/>
            <a:ext cx="1739789" cy="24653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E9C85E-6017-E6D6-BD1D-3F9DBB1AB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78" y="3208865"/>
            <a:ext cx="1739789" cy="24653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6390965-A15E-A0DE-AC75-7B0A8DC40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352" y="243946"/>
            <a:ext cx="1739788" cy="24653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F70F673-357C-552D-8F38-693159D39C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7969" y="3208865"/>
            <a:ext cx="1739789" cy="24653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DE47BE-EEE7-ADBF-37DB-34EF566306B0}"/>
              </a:ext>
            </a:extLst>
          </p:cNvPr>
          <p:cNvSpPr txBox="1"/>
          <p:nvPr/>
        </p:nvSpPr>
        <p:spPr>
          <a:xfrm>
            <a:off x="8420212" y="243945"/>
            <a:ext cx="278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화질 깨짐</a:t>
            </a:r>
            <a:r>
              <a:rPr lang="en-US" altLang="ko-KR" dirty="0"/>
              <a:t>.</a:t>
            </a:r>
            <a:r>
              <a:rPr lang="ko-KR" altLang="en-US" dirty="0"/>
              <a:t>다시 다운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DC16AA-4FFF-424E-8346-718CB965570D}"/>
              </a:ext>
            </a:extLst>
          </p:cNvPr>
          <p:cNvSpPr txBox="1"/>
          <p:nvPr/>
        </p:nvSpPr>
        <p:spPr>
          <a:xfrm>
            <a:off x="8302542" y="2340001"/>
            <a:ext cx="173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지켜진 것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A0B07-927D-2A5F-5F9B-527DFBC03383}"/>
              </a:ext>
            </a:extLst>
          </p:cNvPr>
          <p:cNvSpPr txBox="1"/>
          <p:nvPr/>
        </p:nvSpPr>
        <p:spPr>
          <a:xfrm>
            <a:off x="4356213" y="5304921"/>
            <a:ext cx="195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지켜지지 못한 것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F0FE04-AB04-958A-C349-3ACC1F49F8B8}"/>
              </a:ext>
            </a:extLst>
          </p:cNvPr>
          <p:cNvSpPr txBox="1"/>
          <p:nvPr/>
        </p:nvSpPr>
        <p:spPr>
          <a:xfrm>
            <a:off x="6777679" y="3056466"/>
            <a:ext cx="44280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 </a:t>
            </a:r>
            <a:r>
              <a:rPr lang="en-US" altLang="ko-KR" dirty="0"/>
              <a:t>: </a:t>
            </a:r>
            <a:r>
              <a:rPr lang="ko-KR" altLang="en-US" dirty="0" err="1"/>
              <a:t>코나아이가</a:t>
            </a:r>
            <a:r>
              <a:rPr lang="ko-KR" altLang="en-US" dirty="0"/>
              <a:t> 추구하는 도전</a:t>
            </a:r>
            <a:r>
              <a:rPr lang="en-US" altLang="ko-KR" dirty="0"/>
              <a:t>, </a:t>
            </a:r>
            <a:r>
              <a:rPr lang="ko-KR" altLang="en-US" dirty="0"/>
              <a:t>협업</a:t>
            </a:r>
            <a:r>
              <a:rPr lang="en-US" altLang="ko-KR" dirty="0"/>
              <a:t>, </a:t>
            </a:r>
            <a:r>
              <a:rPr lang="ko-KR" altLang="en-US" dirty="0"/>
              <a:t>소통에 대한 가치관이 나오게 된 배경에 대해 고찰해보는 시간을 가졌음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좋은 성과를 냈던</a:t>
            </a:r>
            <a:r>
              <a:rPr lang="en-US" altLang="ko-KR" dirty="0"/>
              <a:t>, </a:t>
            </a:r>
            <a:r>
              <a:rPr lang="ko-KR" altLang="en-US" dirty="0"/>
              <a:t>내지 못했던 프로젝트들을 피드백 해보며 장</a:t>
            </a:r>
            <a:r>
              <a:rPr lang="en-US" altLang="ko-KR" dirty="0"/>
              <a:t>, </a:t>
            </a:r>
            <a:r>
              <a:rPr lang="ko-KR" altLang="en-US" dirty="0"/>
              <a:t>단점을 분석해 보다 최선의 성과를 내기 위한 조건을 도출했다고 생각이 듦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기술적 역량 뿐 아니라</a:t>
            </a:r>
            <a:r>
              <a:rPr lang="en-US" altLang="ko-KR" dirty="0"/>
              <a:t>, </a:t>
            </a:r>
            <a:r>
              <a:rPr lang="ko-KR" altLang="en-US" dirty="0"/>
              <a:t>좋은</a:t>
            </a:r>
            <a:r>
              <a:rPr lang="en-US" altLang="ko-KR" dirty="0"/>
              <a:t> </a:t>
            </a:r>
            <a:r>
              <a:rPr lang="ko-KR" altLang="en-US" dirty="0"/>
              <a:t>가치관 또한 업무에 있어 필수 역량임을 깨닫게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823A01-28FA-7716-1D42-BF36138DAED7}"/>
              </a:ext>
            </a:extLst>
          </p:cNvPr>
          <p:cNvSpPr txBox="1"/>
          <p:nvPr/>
        </p:nvSpPr>
        <p:spPr>
          <a:xfrm>
            <a:off x="4425588" y="3244334"/>
            <a:ext cx="2288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R&amp;R</a:t>
            </a:r>
          </a:p>
          <a:p>
            <a:r>
              <a:rPr lang="ko-KR" altLang="en-US" dirty="0"/>
              <a:t>팀장 </a:t>
            </a:r>
            <a:r>
              <a:rPr lang="en-US" altLang="ko-KR" dirty="0"/>
              <a:t>(</a:t>
            </a:r>
            <a:r>
              <a:rPr lang="ko-KR" altLang="en-US" dirty="0"/>
              <a:t>업무 분장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랜딩페이지 개발</a:t>
            </a:r>
          </a:p>
        </p:txBody>
      </p:sp>
    </p:spTree>
    <p:extLst>
      <p:ext uri="{BB962C8B-B14F-4D97-AF65-F5344CB8AC3E}">
        <p14:creationId xmlns:p14="http://schemas.microsoft.com/office/powerpoint/2010/main" val="89039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554533-6150-E745-F3F8-8920D6AA6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71486"/>
              </p:ext>
            </p:extLst>
          </p:nvPr>
        </p:nvGraphicFramePr>
        <p:xfrm>
          <a:off x="1483178" y="3429000"/>
          <a:ext cx="9225644" cy="2951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77949">
                  <a:extLst>
                    <a:ext uri="{9D8B030D-6E8A-4147-A177-3AD203B41FA5}">
                      <a16:colId xmlns:a16="http://schemas.microsoft.com/office/drawing/2014/main" val="101613696"/>
                    </a:ext>
                  </a:extLst>
                </a:gridCol>
                <a:gridCol w="1899912">
                  <a:extLst>
                    <a:ext uri="{9D8B030D-6E8A-4147-A177-3AD203B41FA5}">
                      <a16:colId xmlns:a16="http://schemas.microsoft.com/office/drawing/2014/main" val="1916963424"/>
                    </a:ext>
                  </a:extLst>
                </a:gridCol>
                <a:gridCol w="5147783">
                  <a:extLst>
                    <a:ext uri="{9D8B030D-6E8A-4147-A177-3AD203B41FA5}">
                      <a16:colId xmlns:a16="http://schemas.microsoft.com/office/drawing/2014/main" val="626259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점수</a:t>
                      </a:r>
                      <a:r>
                        <a:rPr lang="en-US" altLang="ko-KR" dirty="0"/>
                        <a:t>(5</a:t>
                      </a:r>
                      <a:r>
                        <a:rPr lang="ko-KR" altLang="en-US" dirty="0"/>
                        <a:t>점 만점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26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요구사항 만족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기획 요구사항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추가 기능</a:t>
                      </a:r>
                      <a:r>
                        <a:rPr lang="en-US" altLang="ko-KR" sz="1400" dirty="0"/>
                        <a:t>. But </a:t>
                      </a:r>
                      <a:r>
                        <a:rPr lang="ko-KR" altLang="en-US" sz="1400" dirty="0"/>
                        <a:t>허점 다수 존재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0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신뢰성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다양한 환경에서도 일관성 있는 출력을 보장하는가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5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지연시간 줄이기 위한 구조설계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최적화를 하였는가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1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유지보수성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가독성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변수명</a:t>
                      </a:r>
                      <a:r>
                        <a:rPr lang="ko-KR" altLang="en-US" sz="1400" dirty="0"/>
                        <a:t> 및 타입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주석이 적절한가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4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테스트코드 작성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641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개발실력 향상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새로운 라이브러리 활용했으나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그것뿐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291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총점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4203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649E58-54B7-AA79-06F6-A9120AAC5C6C}"/>
              </a:ext>
            </a:extLst>
          </p:cNvPr>
          <p:cNvSpPr txBox="1"/>
          <p:nvPr/>
        </p:nvSpPr>
        <p:spPr>
          <a:xfrm>
            <a:off x="228601" y="177499"/>
            <a:ext cx="306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개발 관점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14685-8993-FFFF-1D81-F209C7E0DBAB}"/>
              </a:ext>
            </a:extLst>
          </p:cNvPr>
          <p:cNvSpPr txBox="1"/>
          <p:nvPr/>
        </p:nvSpPr>
        <p:spPr>
          <a:xfrm>
            <a:off x="1483178" y="1212453"/>
            <a:ext cx="3069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최악의 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A60BE7-9DEB-4464-737D-3C7B53231625}"/>
              </a:ext>
            </a:extLst>
          </p:cNvPr>
          <p:cNvSpPr txBox="1"/>
          <p:nvPr/>
        </p:nvSpPr>
        <p:spPr>
          <a:xfrm>
            <a:off x="5196567" y="1212453"/>
            <a:ext cx="3069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짧은 개발기간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AB189-74ED-CE8B-778A-15D4527A7E84}"/>
              </a:ext>
            </a:extLst>
          </p:cNvPr>
          <p:cNvSpPr txBox="1"/>
          <p:nvPr/>
        </p:nvSpPr>
        <p:spPr>
          <a:xfrm>
            <a:off x="8909956" y="1212453"/>
            <a:ext cx="3069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비효율적인 코드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0C84A-DF50-C3D4-FAA7-C1AE0B29A9BB}"/>
              </a:ext>
            </a:extLst>
          </p:cNvPr>
          <p:cNvSpPr txBox="1"/>
          <p:nvPr/>
        </p:nvSpPr>
        <p:spPr>
          <a:xfrm>
            <a:off x="5196568" y="1796143"/>
            <a:ext cx="210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기획</a:t>
            </a:r>
            <a:r>
              <a:rPr lang="en-US" altLang="ko-KR" sz="1200" dirty="0"/>
              <a:t>, </a:t>
            </a:r>
            <a:r>
              <a:rPr lang="ko-KR" altLang="en-US" sz="1200" dirty="0"/>
              <a:t>개발 </a:t>
            </a:r>
            <a:r>
              <a:rPr lang="en-US" altLang="ko-KR" sz="1200" dirty="0"/>
              <a:t>6</a:t>
            </a:r>
            <a:r>
              <a:rPr lang="ko-KR" altLang="en-US" sz="1200" dirty="0"/>
              <a:t>일간 동시 진행</a:t>
            </a:r>
            <a:endParaRPr lang="en-US" altLang="ko-KR" sz="1200" dirty="0"/>
          </a:p>
          <a:p>
            <a:r>
              <a:rPr lang="ko-KR" altLang="en-US" sz="1200" dirty="0"/>
              <a:t>기간 내 완수</a:t>
            </a:r>
            <a:r>
              <a:rPr lang="en-US" altLang="ko-KR" sz="1200" dirty="0"/>
              <a:t>, But </a:t>
            </a:r>
            <a:r>
              <a:rPr lang="ko-KR" altLang="en-US" sz="1200" dirty="0"/>
              <a:t>품질↓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495BD-1873-85C3-9FE6-FDC1B8A7F0FB}"/>
              </a:ext>
            </a:extLst>
          </p:cNvPr>
          <p:cNvSpPr txBox="1"/>
          <p:nvPr/>
        </p:nvSpPr>
        <p:spPr>
          <a:xfrm>
            <a:off x="8909956" y="1812617"/>
            <a:ext cx="2520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겉으로 보여지는 기능에만 집중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D60614-AFC8-8A52-2BE6-A09233D216D1}"/>
              </a:ext>
            </a:extLst>
          </p:cNvPr>
          <p:cNvSpPr txBox="1"/>
          <p:nvPr/>
        </p:nvSpPr>
        <p:spPr>
          <a:xfrm>
            <a:off x="-509812" y="2938443"/>
            <a:ext cx="485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개인 평가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8688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B70B16-9206-42EB-53D2-45CE578D593F}"/>
              </a:ext>
            </a:extLst>
          </p:cNvPr>
          <p:cNvSpPr txBox="1"/>
          <p:nvPr/>
        </p:nvSpPr>
        <p:spPr>
          <a:xfrm>
            <a:off x="600075" y="508271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개발자란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7E30C-510A-F95D-D8EC-D9CF0F608049}"/>
              </a:ext>
            </a:extLst>
          </p:cNvPr>
          <p:cNvSpPr txBox="1"/>
          <p:nvPr/>
        </p:nvSpPr>
        <p:spPr>
          <a:xfrm>
            <a:off x="600075" y="2869193"/>
            <a:ext cx="2849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회고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BE755-7B8B-A915-9D2A-E3E31B1012BC}"/>
              </a:ext>
            </a:extLst>
          </p:cNvPr>
          <p:cNvSpPr txBox="1"/>
          <p:nvPr/>
        </p:nvSpPr>
        <p:spPr>
          <a:xfrm>
            <a:off x="751114" y="1374820"/>
            <a:ext cx="807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요구사항에 맞는 코드 구현 </a:t>
            </a:r>
            <a:r>
              <a:rPr lang="en-US" altLang="ko-KR" sz="1200" dirty="0"/>
              <a:t>+ </a:t>
            </a:r>
            <a:r>
              <a:rPr lang="ko-KR" altLang="en-US" sz="1200" dirty="0"/>
              <a:t>다양한 환경</a:t>
            </a:r>
            <a:r>
              <a:rPr lang="en-US" altLang="ko-KR" sz="1200" dirty="0"/>
              <a:t>, </a:t>
            </a:r>
            <a:r>
              <a:rPr lang="ko-KR" altLang="en-US" sz="1200" dirty="0"/>
              <a:t>성능</a:t>
            </a:r>
            <a:r>
              <a:rPr lang="en-US" altLang="ko-KR" sz="1200" dirty="0"/>
              <a:t>, </a:t>
            </a:r>
            <a:r>
              <a:rPr lang="ko-KR" altLang="en-US" sz="1200" dirty="0"/>
              <a:t>차후 유지보수를 고려해 설계하며 지속적 학습 </a:t>
            </a:r>
            <a:r>
              <a:rPr lang="en-US" altLang="ko-KR" sz="1200" dirty="0"/>
              <a:t>&amp; </a:t>
            </a:r>
            <a:r>
              <a:rPr lang="ko-KR" altLang="en-US" sz="1200" dirty="0"/>
              <a:t>성장하는 직무</a:t>
            </a:r>
            <a:endParaRPr lang="en-US" altLang="ko-KR" sz="1200" dirty="0"/>
          </a:p>
          <a:p>
            <a:r>
              <a:rPr lang="ko-KR" altLang="en-US" sz="1200" dirty="0"/>
              <a:t>그러나</a:t>
            </a:r>
            <a:r>
              <a:rPr lang="en-US" altLang="ko-KR" sz="1200" dirty="0"/>
              <a:t>, </a:t>
            </a:r>
            <a:r>
              <a:rPr lang="ko-KR" altLang="en-US" sz="1200" dirty="0"/>
              <a:t>이번 프로젝트는 </a:t>
            </a:r>
            <a:r>
              <a:rPr lang="en-US" altLang="ko-KR" sz="1200" dirty="0"/>
              <a:t>‘</a:t>
            </a:r>
            <a:r>
              <a:rPr lang="ko-KR" altLang="en-US" sz="1200" dirty="0"/>
              <a:t>개발</a:t>
            </a:r>
            <a:r>
              <a:rPr lang="en-US" altLang="ko-KR" sz="1200" dirty="0"/>
              <a:t>’</a:t>
            </a:r>
            <a:r>
              <a:rPr lang="ko-KR" altLang="en-US" sz="1200" dirty="0"/>
              <a:t>과는 거리가 멀었음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16A37-8E96-7E04-61F8-68C04B297990}"/>
              </a:ext>
            </a:extLst>
          </p:cNvPr>
          <p:cNvSpPr txBox="1"/>
          <p:nvPr/>
        </p:nvSpPr>
        <p:spPr>
          <a:xfrm>
            <a:off x="751114" y="3645272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개발 </a:t>
            </a:r>
            <a:r>
              <a:rPr lang="en-US" altLang="ko-KR" sz="1200" dirty="0"/>
              <a:t>workflow</a:t>
            </a:r>
            <a:r>
              <a:rPr lang="ko-KR" altLang="en-US" sz="1200" dirty="0"/>
              <a:t>의 중요성</a:t>
            </a:r>
            <a:endParaRPr lang="en-US" altLang="ko-KR" sz="1200" dirty="0"/>
          </a:p>
          <a:p>
            <a:r>
              <a:rPr lang="ko-KR" altLang="en-US" sz="1200" dirty="0"/>
              <a:t>기획 ↔ 개발 상호간 직무이해의 중요성</a:t>
            </a:r>
            <a:endParaRPr lang="en-US" altLang="ko-KR" sz="1200" dirty="0"/>
          </a:p>
          <a:p>
            <a:r>
              <a:rPr lang="ko-KR" altLang="en-US" sz="1200" dirty="0"/>
              <a:t>구조설계</a:t>
            </a:r>
            <a:r>
              <a:rPr lang="en-US" altLang="ko-KR" sz="1200" dirty="0"/>
              <a:t>, </a:t>
            </a:r>
            <a:r>
              <a:rPr lang="ko-KR" altLang="en-US" sz="1200" dirty="0"/>
              <a:t>유지보수성</a:t>
            </a:r>
            <a:r>
              <a:rPr lang="en-US" altLang="ko-KR" sz="1200" dirty="0"/>
              <a:t>, </a:t>
            </a:r>
            <a:r>
              <a:rPr lang="ko-KR" altLang="en-US" sz="1200" dirty="0"/>
              <a:t>가독성 등의 중요성</a:t>
            </a:r>
            <a:endParaRPr lang="en-US" altLang="ko-KR" sz="1200" dirty="0"/>
          </a:p>
          <a:p>
            <a:r>
              <a:rPr lang="ko-KR" altLang="en-US" sz="1200" dirty="0"/>
              <a:t>성장 욕구</a:t>
            </a:r>
            <a:endParaRPr lang="en-US" altLang="ko-K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47D72-F838-3288-1BC5-232D656A44FE}"/>
              </a:ext>
            </a:extLst>
          </p:cNvPr>
          <p:cNvSpPr txBox="1"/>
          <p:nvPr/>
        </p:nvSpPr>
        <p:spPr>
          <a:xfrm>
            <a:off x="751114" y="5021515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자투리시간 활용</a:t>
            </a:r>
            <a:r>
              <a:rPr lang="en-US" altLang="ko-KR" sz="1200" dirty="0"/>
              <a:t>, Refactoring     </a:t>
            </a:r>
            <a:r>
              <a:rPr lang="en-US" altLang="ko-KR" sz="900" dirty="0" err="1">
                <a:hlinkClick r:id="rId2"/>
              </a:rPr>
              <a:t>Github</a:t>
            </a:r>
            <a:r>
              <a:rPr lang="en-US" altLang="ko-KR" sz="900" dirty="0">
                <a:hlinkClick r:id="rId2"/>
              </a:rPr>
              <a:t> </a:t>
            </a:r>
            <a:r>
              <a:rPr lang="ko-KR" altLang="en-US" sz="900" dirty="0">
                <a:hlinkClick r:id="rId2"/>
              </a:rPr>
              <a:t>링크</a:t>
            </a:r>
            <a:endParaRPr lang="en-US" altLang="ko-KR" sz="1050" dirty="0"/>
          </a:p>
          <a:p>
            <a:r>
              <a:rPr lang="en-US" altLang="ko-KR" sz="1200" dirty="0"/>
              <a:t>React,</a:t>
            </a:r>
            <a:r>
              <a:rPr lang="ko-KR" altLang="en-US" sz="1200" dirty="0"/>
              <a:t> 기획 관련 강의 수강계획 </a:t>
            </a:r>
            <a:r>
              <a:rPr lang="en-US" altLang="ko-KR" sz="1200" dirty="0"/>
              <a:t>To-do List </a:t>
            </a:r>
            <a:r>
              <a:rPr lang="ko-KR" altLang="en-US" sz="1200" dirty="0"/>
              <a:t>추가   </a:t>
            </a:r>
            <a:r>
              <a:rPr lang="ko-KR" altLang="en-US" sz="900" dirty="0">
                <a:hlinkClick r:id="rId3"/>
              </a:rPr>
              <a:t>개발 블로그</a:t>
            </a:r>
            <a:r>
              <a:rPr lang="en-US" altLang="ko-KR" sz="900" dirty="0">
                <a:hlinkClick r:id="rId3"/>
              </a:rPr>
              <a:t>_To-do List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7681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241</Words>
  <Application>Microsoft Office PowerPoint</Application>
  <PresentationFormat>와이드스크린</PresentationFormat>
  <Paragraphs>52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 Y</dc:creator>
  <cp:lastModifiedBy>E Y</cp:lastModifiedBy>
  <cp:revision>1</cp:revision>
  <dcterms:created xsi:type="dcterms:W3CDTF">2023-01-31T12:59:14Z</dcterms:created>
  <dcterms:modified xsi:type="dcterms:W3CDTF">2023-01-31T15:30:03Z</dcterms:modified>
</cp:coreProperties>
</file>