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6"/>
  </p:notesMasterIdLst>
  <p:sldIdLst>
    <p:sldId id="256" r:id="rId2"/>
    <p:sldId id="350" r:id="rId3"/>
    <p:sldId id="258" r:id="rId4"/>
    <p:sldId id="259" r:id="rId5"/>
    <p:sldId id="351" r:id="rId6"/>
    <p:sldId id="266" r:id="rId7"/>
    <p:sldId id="352" r:id="rId8"/>
    <p:sldId id="261" r:id="rId9"/>
    <p:sldId id="271" r:id="rId10"/>
    <p:sldId id="270" r:id="rId11"/>
    <p:sldId id="354" r:id="rId12"/>
    <p:sldId id="274" r:id="rId13"/>
    <p:sldId id="291" r:id="rId14"/>
    <p:sldId id="309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F0478D-06E7-4013-B86A-2AE209A3FD7E}">
  <a:tblStyle styleId="{ABF0478D-06E7-4013-B86A-2AE209A3FD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820" y="172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g92b987f4ac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0" name="Google Shape;2090;g92b987f4ac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92b9ca3f2f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92b9ca3f2f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505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92b9ca3f2f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92b9ca3f2f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g92b9ca3f2f_0_1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5" name="Google Shape;2455;g92b9ca3f2f_0_1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xl_extra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xl_extra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" name="Google Shape;2777;g92b9ca3f2f_0_3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8" name="Google Shape;2778;g92b9ca3f2f_0_3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851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86ca632bb8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86ca632bb8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86ca632bb8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86ca632bb8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86ca632bb8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86ca632bb8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716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86ca632bb8_0_3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5" name="Google Shape;2065;g86ca632bb8_0_3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92b9ca3f2f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92b9ca3f2f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731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1" name="Google Shape;1921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g92b987f4ac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6" name="Google Shape;2136;g92b987f4ac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1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" name="Google Shape;1594;p19"/>
          <p:cNvGrpSpPr/>
          <p:nvPr/>
        </p:nvGrpSpPr>
        <p:grpSpPr>
          <a:xfrm flipH="1">
            <a:off x="-370165" y="-2483486"/>
            <a:ext cx="7884219" cy="3433770"/>
            <a:chOff x="24125" y="294775"/>
            <a:chExt cx="7767703" cy="3383025"/>
          </a:xfrm>
        </p:grpSpPr>
        <p:sp>
          <p:nvSpPr>
            <p:cNvPr id="1595" name="Google Shape;1595;p1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19"/>
          <p:cNvGrpSpPr/>
          <p:nvPr/>
        </p:nvGrpSpPr>
        <p:grpSpPr>
          <a:xfrm>
            <a:off x="7222182" y="4568872"/>
            <a:ext cx="881035" cy="290677"/>
            <a:chOff x="7222182" y="4568872"/>
            <a:chExt cx="881035" cy="290677"/>
          </a:xfrm>
        </p:grpSpPr>
        <p:sp>
          <p:nvSpPr>
            <p:cNvPr id="1690" name="Google Shape;1690;p19"/>
            <p:cNvSpPr/>
            <p:nvPr/>
          </p:nvSpPr>
          <p:spPr>
            <a:xfrm>
              <a:off x="722218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9"/>
            <p:cNvSpPr/>
            <p:nvPr/>
          </p:nvSpPr>
          <p:spPr>
            <a:xfrm>
              <a:off x="7370543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9"/>
            <p:cNvSpPr/>
            <p:nvPr/>
          </p:nvSpPr>
          <p:spPr>
            <a:xfrm>
              <a:off x="7515820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9"/>
            <p:cNvSpPr/>
            <p:nvPr/>
          </p:nvSpPr>
          <p:spPr>
            <a:xfrm>
              <a:off x="7664180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9"/>
            <p:cNvSpPr/>
            <p:nvPr/>
          </p:nvSpPr>
          <p:spPr>
            <a:xfrm>
              <a:off x="78094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9"/>
            <p:cNvSpPr/>
            <p:nvPr/>
          </p:nvSpPr>
          <p:spPr>
            <a:xfrm>
              <a:off x="7957817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6" name="Google Shape;1696;p1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19"/>
          <p:cNvSpPr txBox="1">
            <a:spLocks noGrp="1"/>
          </p:cNvSpPr>
          <p:nvPr>
            <p:ph type="subTitle" idx="1"/>
          </p:nvPr>
        </p:nvSpPr>
        <p:spPr>
          <a:xfrm>
            <a:off x="720001" y="214241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98" name="Google Shape;1698;p19"/>
          <p:cNvSpPr txBox="1">
            <a:spLocks noGrp="1"/>
          </p:cNvSpPr>
          <p:nvPr>
            <p:ph type="title" idx="2"/>
          </p:nvPr>
        </p:nvSpPr>
        <p:spPr>
          <a:xfrm>
            <a:off x="720009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9" name="Google Shape;1699;p19"/>
          <p:cNvSpPr txBox="1">
            <a:spLocks noGrp="1"/>
          </p:cNvSpPr>
          <p:nvPr>
            <p:ph type="subTitle" idx="3"/>
          </p:nvPr>
        </p:nvSpPr>
        <p:spPr>
          <a:xfrm>
            <a:off x="720001" y="368029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0" name="Google Shape;1700;p19"/>
          <p:cNvSpPr txBox="1">
            <a:spLocks noGrp="1"/>
          </p:cNvSpPr>
          <p:nvPr>
            <p:ph type="title" idx="4"/>
          </p:nvPr>
        </p:nvSpPr>
        <p:spPr>
          <a:xfrm>
            <a:off x="720009" y="328615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1" name="Google Shape;1701;p19"/>
          <p:cNvSpPr txBox="1">
            <a:spLocks noGrp="1"/>
          </p:cNvSpPr>
          <p:nvPr>
            <p:ph type="subTitle" idx="5"/>
          </p:nvPr>
        </p:nvSpPr>
        <p:spPr>
          <a:xfrm>
            <a:off x="3488851" y="214241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2" name="Google Shape;1702;p19"/>
          <p:cNvSpPr txBox="1">
            <a:spLocks noGrp="1"/>
          </p:cNvSpPr>
          <p:nvPr>
            <p:ph type="title" idx="6"/>
          </p:nvPr>
        </p:nvSpPr>
        <p:spPr>
          <a:xfrm>
            <a:off x="3488859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3" name="Google Shape;1703;p19"/>
          <p:cNvSpPr txBox="1">
            <a:spLocks noGrp="1"/>
          </p:cNvSpPr>
          <p:nvPr>
            <p:ph type="subTitle" idx="7"/>
          </p:nvPr>
        </p:nvSpPr>
        <p:spPr>
          <a:xfrm>
            <a:off x="3488851" y="368029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4" name="Google Shape;1704;p19"/>
          <p:cNvSpPr txBox="1">
            <a:spLocks noGrp="1"/>
          </p:cNvSpPr>
          <p:nvPr>
            <p:ph type="title" idx="8"/>
          </p:nvPr>
        </p:nvSpPr>
        <p:spPr>
          <a:xfrm>
            <a:off x="3488859" y="328615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5" name="Google Shape;1705;p19"/>
          <p:cNvSpPr txBox="1">
            <a:spLocks noGrp="1"/>
          </p:cNvSpPr>
          <p:nvPr>
            <p:ph type="subTitle" idx="9"/>
          </p:nvPr>
        </p:nvSpPr>
        <p:spPr>
          <a:xfrm>
            <a:off x="6257701" y="214241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6" name="Google Shape;1706;p19"/>
          <p:cNvSpPr txBox="1">
            <a:spLocks noGrp="1"/>
          </p:cNvSpPr>
          <p:nvPr>
            <p:ph type="title" idx="13"/>
          </p:nvPr>
        </p:nvSpPr>
        <p:spPr>
          <a:xfrm>
            <a:off x="6257709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7" name="Google Shape;1707;p19"/>
          <p:cNvSpPr txBox="1">
            <a:spLocks noGrp="1"/>
          </p:cNvSpPr>
          <p:nvPr>
            <p:ph type="subTitle" idx="14"/>
          </p:nvPr>
        </p:nvSpPr>
        <p:spPr>
          <a:xfrm>
            <a:off x="6257701" y="368029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8" name="Google Shape;1708;p19"/>
          <p:cNvSpPr txBox="1">
            <a:spLocks noGrp="1"/>
          </p:cNvSpPr>
          <p:nvPr>
            <p:ph type="title" idx="15"/>
          </p:nvPr>
        </p:nvSpPr>
        <p:spPr>
          <a:xfrm>
            <a:off x="6257709" y="328615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"/>
          <p:cNvGrpSpPr/>
          <p:nvPr/>
        </p:nvGrpSpPr>
        <p:grpSpPr>
          <a:xfrm>
            <a:off x="-3091593" y="-2017662"/>
            <a:ext cx="7908519" cy="3095522"/>
            <a:chOff x="-3091593" y="-1484262"/>
            <a:chExt cx="7908519" cy="3095522"/>
          </a:xfrm>
        </p:grpSpPr>
        <p:grpSp>
          <p:nvGrpSpPr>
            <p:cNvPr id="173" name="Google Shape;173;p3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174" name="Google Shape;174;p3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1" name="Google Shape;201;p3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203" name="Google Shape;203;p3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3"/>
          <p:cNvSpPr txBox="1">
            <a:spLocks noGrp="1"/>
          </p:cNvSpPr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1" name="Google Shape;221;p3"/>
          <p:cNvSpPr txBox="1">
            <a:spLocks noGrp="1"/>
          </p:cNvSpPr>
          <p:nvPr>
            <p:ph type="subTitle" idx="1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2" name="Google Shape;222;p3"/>
          <p:cNvSpPr/>
          <p:nvPr/>
        </p:nvSpPr>
        <p:spPr>
          <a:xfrm>
            <a:off x="4410200" y="570713"/>
            <a:ext cx="4659902" cy="4002069"/>
          </a:xfrm>
          <a:custGeom>
            <a:avLst/>
            <a:gdLst/>
            <a:ahLst/>
            <a:cxnLst/>
            <a:rect l="l" t="t" r="r" b="b"/>
            <a:pathLst>
              <a:path w="7244" h="7219" fill="none" extrusionOk="0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6"/>
          <p:cNvGrpSpPr/>
          <p:nvPr/>
        </p:nvGrpSpPr>
        <p:grpSpPr>
          <a:xfrm>
            <a:off x="3139285" y="-1283134"/>
            <a:ext cx="7944547" cy="2608119"/>
            <a:chOff x="3748885" y="-758409"/>
            <a:chExt cx="7944547" cy="2608119"/>
          </a:xfrm>
        </p:grpSpPr>
        <p:sp>
          <p:nvSpPr>
            <p:cNvPr id="399" name="Google Shape;399;p6"/>
            <p:cNvSpPr/>
            <p:nvPr/>
          </p:nvSpPr>
          <p:spPr>
            <a:xfrm>
              <a:off x="6227221" y="-646632"/>
              <a:ext cx="5466211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9826894" y="1712989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6124123" y="-686014"/>
              <a:ext cx="88635" cy="89219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44" name="Google Shape;444;p6"/>
          <p:cNvGrpSpPr/>
          <p:nvPr/>
        </p:nvGrpSpPr>
        <p:grpSpPr>
          <a:xfrm flipH="1">
            <a:off x="-1056675" y="3555950"/>
            <a:ext cx="1552150" cy="3475150"/>
            <a:chOff x="327125" y="2375600"/>
            <a:chExt cx="1552150" cy="3475150"/>
          </a:xfrm>
        </p:grpSpPr>
        <p:sp>
          <p:nvSpPr>
            <p:cNvPr id="445" name="Google Shape;445;p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5" name="Google Shape;1065;p13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13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8" name="Google Shape;1068;p13"/>
          <p:cNvSpPr txBox="1">
            <a:spLocks noGrp="1"/>
          </p:cNvSpPr>
          <p:nvPr>
            <p:ph type="title" idx="3" hasCustomPrompt="1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13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1" name="Google Shape;1071;p13"/>
          <p:cNvSpPr txBox="1">
            <a:spLocks noGrp="1"/>
          </p:cNvSpPr>
          <p:nvPr>
            <p:ph type="title" idx="6" hasCustomPrompt="1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13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4" name="Google Shape;1074;p13"/>
          <p:cNvSpPr txBox="1">
            <a:spLocks noGrp="1"/>
          </p:cNvSpPr>
          <p:nvPr>
            <p:ph type="title" idx="9" hasCustomPrompt="1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500408" y="-71091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501950" y="75727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500408" y="222546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501950" y="369365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500408" y="516183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501950" y="663002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2" name="Google Shape;1082;p14"/>
          <p:cNvCxnSpPr/>
          <p:nvPr/>
        </p:nvCxnSpPr>
        <p:spPr>
          <a:xfrm>
            <a:off x="-13375" y="2030650"/>
            <a:ext cx="47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3" name="Google Shape;1083;p14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1084" name="Google Shape;1084;p14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94" name="Google Shape;1094;p14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095" name="Google Shape;1095;p14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8" name="Google Shape;1098;p14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1099" name="Google Shape;1099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1102" name="Google Shape;1102;p14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6" name="Google Shape;1106;p14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1107" name="Google Shape;1107;p14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1108" name="Google Shape;1108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21" name="Google Shape;1121;p14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22" name="Google Shape;1122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26" name="Google Shape;1126;p14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127" name="Google Shape;1127;p14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28" name="Google Shape;1128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130" name="Google Shape;1130;p14"/>
          <p:cNvGrpSpPr/>
          <p:nvPr/>
        </p:nvGrpSpPr>
        <p:grpSpPr>
          <a:xfrm>
            <a:off x="6368275" y="1619796"/>
            <a:ext cx="1299390" cy="1565405"/>
            <a:chOff x="6368275" y="1619796"/>
            <a:chExt cx="1299390" cy="1565405"/>
          </a:xfrm>
        </p:grpSpPr>
        <p:grpSp>
          <p:nvGrpSpPr>
            <p:cNvPr id="1131" name="Google Shape;1131;p14"/>
            <p:cNvGrpSpPr/>
            <p:nvPr/>
          </p:nvGrpSpPr>
          <p:grpSpPr>
            <a:xfrm>
              <a:off x="6368275" y="1619796"/>
              <a:ext cx="1299390" cy="877163"/>
              <a:chOff x="3363525" y="1503696"/>
              <a:chExt cx="1299390" cy="877163"/>
            </a:xfrm>
          </p:grpSpPr>
          <p:sp>
            <p:nvSpPr>
              <p:cNvPr id="1132" name="Google Shape;1132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45" name="Google Shape;1145;p14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6" name="Google Shape;1146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0" name="Google Shape;1150;p14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51" name="Google Shape;1151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153" name="Google Shape;1153;p14"/>
          <p:cNvGrpSpPr/>
          <p:nvPr/>
        </p:nvGrpSpPr>
        <p:grpSpPr>
          <a:xfrm flipH="1">
            <a:off x="-274340" y="-2483486"/>
            <a:ext cx="7884219" cy="3433770"/>
            <a:chOff x="24125" y="294775"/>
            <a:chExt cx="7767703" cy="3383025"/>
          </a:xfrm>
        </p:grpSpPr>
        <p:sp>
          <p:nvSpPr>
            <p:cNvPr id="1154" name="Google Shape;1154;p14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14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249" name="Google Shape;1249;p14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0" name="Google Shape;1270;p1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14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14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3" name="Google Shape;1273;p14"/>
          <p:cNvSpPr txBox="1">
            <a:spLocks noGrp="1"/>
          </p:cNvSpPr>
          <p:nvPr>
            <p:ph type="title" idx="3" hasCustomPrompt="1"/>
          </p:nvPr>
        </p:nvSpPr>
        <p:spPr>
          <a:xfrm>
            <a:off x="87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4" name="Google Shape;1274;p14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14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6" name="Google Shape;1276;p14"/>
          <p:cNvSpPr txBox="1">
            <a:spLocks noGrp="1"/>
          </p:cNvSpPr>
          <p:nvPr>
            <p:ph type="title" idx="6" hasCustomPrompt="1"/>
          </p:nvPr>
        </p:nvSpPr>
        <p:spPr>
          <a:xfrm>
            <a:off x="382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7" name="Google Shape;1277;p14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8" name="Google Shape;1278;p14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9" name="Google Shape;1279;p14"/>
          <p:cNvSpPr txBox="1">
            <a:spLocks noGrp="1"/>
          </p:cNvSpPr>
          <p:nvPr>
            <p:ph type="title" idx="9" hasCustomPrompt="1"/>
          </p:nvPr>
        </p:nvSpPr>
        <p:spPr>
          <a:xfrm>
            <a:off x="683250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0" name="Google Shape;1280;p14"/>
          <p:cNvSpPr/>
          <p:nvPr/>
        </p:nvSpPr>
        <p:spPr>
          <a:xfrm rot="5400000">
            <a:off x="8495108" y="-71091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14"/>
          <p:cNvSpPr/>
          <p:nvPr/>
        </p:nvSpPr>
        <p:spPr>
          <a:xfrm rot="5400000">
            <a:off x="8496650" y="75727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14"/>
          <p:cNvSpPr/>
          <p:nvPr/>
        </p:nvSpPr>
        <p:spPr>
          <a:xfrm rot="5400000">
            <a:off x="8495108" y="222546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14"/>
          <p:cNvSpPr/>
          <p:nvPr/>
        </p:nvSpPr>
        <p:spPr>
          <a:xfrm rot="5400000">
            <a:off x="8496650" y="369365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14"/>
          <p:cNvSpPr/>
          <p:nvPr/>
        </p:nvSpPr>
        <p:spPr>
          <a:xfrm rot="5400000">
            <a:off x="8495108" y="516183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14"/>
          <p:cNvSpPr/>
          <p:nvPr/>
        </p:nvSpPr>
        <p:spPr>
          <a:xfrm rot="5400000">
            <a:off x="8496650" y="663002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7"/>
          <p:cNvGrpSpPr/>
          <p:nvPr/>
        </p:nvGrpSpPr>
        <p:grpSpPr>
          <a:xfrm>
            <a:off x="-566246" y="-536790"/>
            <a:ext cx="8377976" cy="1614718"/>
            <a:chOff x="-566246" y="-831315"/>
            <a:chExt cx="8377976" cy="1614718"/>
          </a:xfrm>
        </p:grpSpPr>
        <p:sp>
          <p:nvSpPr>
            <p:cNvPr id="1497" name="Google Shape;1497;p17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7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7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7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7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7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7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7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7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7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7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7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7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7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7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7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7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7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7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7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7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7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7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7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7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7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7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7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7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6" name="Google Shape;1526;p17"/>
          <p:cNvGrpSpPr/>
          <p:nvPr/>
        </p:nvGrpSpPr>
        <p:grpSpPr>
          <a:xfrm rot="5400000">
            <a:off x="617425" y="3321200"/>
            <a:ext cx="979800" cy="3475150"/>
            <a:chOff x="327125" y="2375600"/>
            <a:chExt cx="979800" cy="3475150"/>
          </a:xfrm>
        </p:grpSpPr>
        <p:sp>
          <p:nvSpPr>
            <p:cNvPr id="1527" name="Google Shape;1527;p17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2" name="Google Shape;1542;p17"/>
          <p:cNvSpPr txBox="1">
            <a:spLocks noGrp="1"/>
          </p:cNvSpPr>
          <p:nvPr>
            <p:ph type="title"/>
          </p:nvPr>
        </p:nvSpPr>
        <p:spPr>
          <a:xfrm>
            <a:off x="720125" y="1639950"/>
            <a:ext cx="3250500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3" name="Google Shape;1543;p17"/>
          <p:cNvSpPr txBox="1">
            <a:spLocks noGrp="1"/>
          </p:cNvSpPr>
          <p:nvPr>
            <p:ph type="subTitle" idx="1"/>
          </p:nvPr>
        </p:nvSpPr>
        <p:spPr>
          <a:xfrm>
            <a:off x="886200" y="2735875"/>
            <a:ext cx="3084300" cy="141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18"/>
          <p:cNvGrpSpPr/>
          <p:nvPr/>
        </p:nvGrpSpPr>
        <p:grpSpPr>
          <a:xfrm flipH="1">
            <a:off x="1364650" y="-536790"/>
            <a:ext cx="8377976" cy="1614718"/>
            <a:chOff x="-566246" y="-831315"/>
            <a:chExt cx="8377976" cy="1614718"/>
          </a:xfrm>
        </p:grpSpPr>
        <p:sp>
          <p:nvSpPr>
            <p:cNvPr id="1546" name="Google Shape;1546;p18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8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8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8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8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8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8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8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8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8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8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8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8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8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8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8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8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8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8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8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8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8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8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8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8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8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8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8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8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5" name="Google Shape;1575;p18"/>
          <p:cNvGrpSpPr/>
          <p:nvPr/>
        </p:nvGrpSpPr>
        <p:grpSpPr>
          <a:xfrm rot="-5400000" flipH="1">
            <a:off x="7579155" y="3321200"/>
            <a:ext cx="979800" cy="3475150"/>
            <a:chOff x="327125" y="2375600"/>
            <a:chExt cx="979800" cy="3475150"/>
          </a:xfrm>
        </p:grpSpPr>
        <p:sp>
          <p:nvSpPr>
            <p:cNvPr id="1576" name="Google Shape;1576;p18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8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8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8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1" name="Google Shape;1591;p18"/>
          <p:cNvSpPr txBox="1">
            <a:spLocks noGrp="1"/>
          </p:cNvSpPr>
          <p:nvPr>
            <p:ph type="title"/>
          </p:nvPr>
        </p:nvSpPr>
        <p:spPr>
          <a:xfrm>
            <a:off x="5173500" y="1639950"/>
            <a:ext cx="3250500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2" name="Google Shape;1592;p18"/>
          <p:cNvSpPr txBox="1">
            <a:spLocks noGrp="1"/>
          </p:cNvSpPr>
          <p:nvPr>
            <p:ph type="subTitle" idx="1"/>
          </p:nvPr>
        </p:nvSpPr>
        <p:spPr>
          <a:xfrm>
            <a:off x="5173375" y="2571750"/>
            <a:ext cx="3250500" cy="150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59" r:id="rId6"/>
    <p:sldLayoutId id="2147483660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27"/>
          <p:cNvSpPr txBox="1">
            <a:spLocks noGrp="1"/>
          </p:cNvSpPr>
          <p:nvPr>
            <p:ph type="ctrTitle"/>
          </p:nvPr>
        </p:nvSpPr>
        <p:spPr>
          <a:xfrm>
            <a:off x="1009200" y="18934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TOUR &amp; TRAVEL AGENCY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62" name="Google Shape;1862;p27"/>
          <p:cNvSpPr txBox="1">
            <a:spLocks noGrp="1"/>
          </p:cNvSpPr>
          <p:nvPr>
            <p:ph type="subTitle" idx="1"/>
          </p:nvPr>
        </p:nvSpPr>
        <p:spPr>
          <a:xfrm>
            <a:off x="1009200" y="30406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Web-Application to Automate the Sytem</a:t>
            </a:r>
            <a:endParaRPr sz="2400" dirty="0">
              <a:solidFill>
                <a:schemeClr val="dk1"/>
              </a:solidFill>
            </a:endParaRPr>
          </a:p>
        </p:txBody>
      </p:sp>
      <p:grpSp>
        <p:nvGrpSpPr>
          <p:cNvPr id="1863" name="Google Shape;1863;p27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64" name="Google Shape;1864;p27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7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7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7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7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7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7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7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2" name="Google Shape;1872;p27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73" name="Google Shape;1873;p27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7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7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7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7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7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41"/>
          <p:cNvSpPr txBox="1">
            <a:spLocks noGrp="1"/>
          </p:cNvSpPr>
          <p:nvPr>
            <p:ph type="title"/>
          </p:nvPr>
        </p:nvSpPr>
        <p:spPr>
          <a:xfrm>
            <a:off x="720125" y="1639950"/>
            <a:ext cx="3250500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2093" name="Google Shape;2093;p41"/>
          <p:cNvSpPr txBox="1">
            <a:spLocks noGrp="1"/>
          </p:cNvSpPr>
          <p:nvPr>
            <p:ph type="subTitle" idx="1"/>
          </p:nvPr>
        </p:nvSpPr>
        <p:spPr>
          <a:xfrm>
            <a:off x="740425" y="2393072"/>
            <a:ext cx="3084300" cy="171481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the existing system, each task is carried out manually and processing is also a tedious job. In previous system travelers were maintaining time table details manually in pen and paper, which was time taking and costly</a:t>
            </a:r>
            <a:endParaRPr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094" name="Google Shape;2094;p41"/>
          <p:cNvGrpSpPr/>
          <p:nvPr/>
        </p:nvGrpSpPr>
        <p:grpSpPr>
          <a:xfrm>
            <a:off x="5223124" y="1747380"/>
            <a:ext cx="4264443" cy="2945603"/>
            <a:chOff x="5011723" y="1494466"/>
            <a:chExt cx="4267431" cy="2947666"/>
          </a:xfrm>
        </p:grpSpPr>
        <p:grpSp>
          <p:nvGrpSpPr>
            <p:cNvPr id="2095" name="Google Shape;2095;p41"/>
            <p:cNvGrpSpPr/>
            <p:nvPr/>
          </p:nvGrpSpPr>
          <p:grpSpPr>
            <a:xfrm>
              <a:off x="5011723" y="1494466"/>
              <a:ext cx="2857496" cy="2154750"/>
              <a:chOff x="3499629" y="1503696"/>
              <a:chExt cx="1163286" cy="877163"/>
            </a:xfrm>
          </p:grpSpPr>
          <p:sp>
            <p:nvSpPr>
              <p:cNvPr id="2096" name="Google Shape;2096;p41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1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1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1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1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1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1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1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1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1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1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1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1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09" name="Google Shape;2109;p41"/>
              <p:cNvCxnSpPr/>
              <p:nvPr/>
            </p:nvCxnSpPr>
            <p:spPr>
              <a:xfrm>
                <a:off x="3499629" y="1925203"/>
                <a:ext cx="179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10" name="Google Shape;2110;p41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1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1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1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114" name="Google Shape;2114;p41"/>
            <p:cNvCxnSpPr/>
            <p:nvPr/>
          </p:nvCxnSpPr>
          <p:spPr>
            <a:xfrm>
              <a:off x="7613647" y="2533359"/>
              <a:ext cx="15768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5" name="Google Shape;2115;p41"/>
            <p:cNvCxnSpPr/>
            <p:nvPr/>
          </p:nvCxnSpPr>
          <p:spPr>
            <a:xfrm>
              <a:off x="6419878" y="3649232"/>
              <a:ext cx="0" cy="7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6" name="Google Shape;2116;p41"/>
            <p:cNvCxnSpPr/>
            <p:nvPr/>
          </p:nvCxnSpPr>
          <p:spPr>
            <a:xfrm>
              <a:off x="6417753" y="4439338"/>
              <a:ext cx="2861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117" name="Google Shape;2117;p41"/>
            <p:cNvGrpSpPr/>
            <p:nvPr/>
          </p:nvGrpSpPr>
          <p:grpSpPr>
            <a:xfrm>
              <a:off x="6090716" y="2028530"/>
              <a:ext cx="978651" cy="1086812"/>
              <a:chOff x="6151275" y="2095925"/>
              <a:chExt cx="857113" cy="951841"/>
            </a:xfrm>
          </p:grpSpPr>
          <p:sp>
            <p:nvSpPr>
              <p:cNvPr id="2118" name="Google Shape;2118;p41"/>
              <p:cNvSpPr/>
              <p:nvPr/>
            </p:nvSpPr>
            <p:spPr>
              <a:xfrm>
                <a:off x="6271561" y="2201333"/>
                <a:ext cx="526314" cy="386352"/>
              </a:xfrm>
              <a:custGeom>
                <a:avLst/>
                <a:gdLst/>
                <a:ahLst/>
                <a:cxnLst/>
                <a:rect l="l" t="t" r="r" b="b"/>
                <a:pathLst>
                  <a:path w="8773" h="6440" extrusionOk="0">
                    <a:moveTo>
                      <a:pt x="4899" y="1"/>
                    </a:moveTo>
                    <a:cubicBezTo>
                      <a:pt x="4456" y="1"/>
                      <a:pt x="4015" y="76"/>
                      <a:pt x="3610" y="223"/>
                    </a:cubicBezTo>
                    <a:cubicBezTo>
                      <a:pt x="3535" y="249"/>
                      <a:pt x="3485" y="274"/>
                      <a:pt x="3434" y="299"/>
                    </a:cubicBezTo>
                    <a:cubicBezTo>
                      <a:pt x="3359" y="299"/>
                      <a:pt x="3284" y="274"/>
                      <a:pt x="3209" y="274"/>
                    </a:cubicBezTo>
                    <a:cubicBezTo>
                      <a:pt x="3155" y="267"/>
                      <a:pt x="3103" y="264"/>
                      <a:pt x="3052" y="264"/>
                    </a:cubicBezTo>
                    <a:cubicBezTo>
                      <a:pt x="2913" y="264"/>
                      <a:pt x="2779" y="287"/>
                      <a:pt x="2632" y="324"/>
                    </a:cubicBezTo>
                    <a:cubicBezTo>
                      <a:pt x="2181" y="424"/>
                      <a:pt x="1730" y="574"/>
                      <a:pt x="1354" y="875"/>
                    </a:cubicBezTo>
                    <a:cubicBezTo>
                      <a:pt x="978" y="1176"/>
                      <a:pt x="728" y="1652"/>
                      <a:pt x="778" y="2128"/>
                    </a:cubicBezTo>
                    <a:cubicBezTo>
                      <a:pt x="803" y="2178"/>
                      <a:pt x="803" y="2254"/>
                      <a:pt x="753" y="2329"/>
                    </a:cubicBezTo>
                    <a:cubicBezTo>
                      <a:pt x="728" y="2354"/>
                      <a:pt x="703" y="2354"/>
                      <a:pt x="677" y="2379"/>
                    </a:cubicBezTo>
                    <a:cubicBezTo>
                      <a:pt x="352" y="2554"/>
                      <a:pt x="176" y="2905"/>
                      <a:pt x="101" y="3281"/>
                    </a:cubicBezTo>
                    <a:cubicBezTo>
                      <a:pt x="1" y="3858"/>
                      <a:pt x="76" y="4459"/>
                      <a:pt x="352" y="4960"/>
                    </a:cubicBezTo>
                    <a:cubicBezTo>
                      <a:pt x="452" y="5136"/>
                      <a:pt x="552" y="5286"/>
                      <a:pt x="728" y="5411"/>
                    </a:cubicBezTo>
                    <a:cubicBezTo>
                      <a:pt x="828" y="5478"/>
                      <a:pt x="950" y="5523"/>
                      <a:pt x="1073" y="5523"/>
                    </a:cubicBezTo>
                    <a:cubicBezTo>
                      <a:pt x="1134" y="5523"/>
                      <a:pt x="1195" y="5512"/>
                      <a:pt x="1254" y="5487"/>
                    </a:cubicBezTo>
                    <a:cubicBezTo>
                      <a:pt x="1354" y="5712"/>
                      <a:pt x="1404" y="5938"/>
                      <a:pt x="1555" y="6113"/>
                    </a:cubicBezTo>
                    <a:cubicBezTo>
                      <a:pt x="1705" y="6314"/>
                      <a:pt x="1981" y="6414"/>
                      <a:pt x="2231" y="6439"/>
                    </a:cubicBezTo>
                    <a:cubicBezTo>
                      <a:pt x="2236" y="6440"/>
                      <a:pt x="2242" y="6440"/>
                      <a:pt x="2247" y="6440"/>
                    </a:cubicBezTo>
                    <a:cubicBezTo>
                      <a:pt x="2509" y="6440"/>
                      <a:pt x="3161" y="5863"/>
                      <a:pt x="3284" y="5863"/>
                    </a:cubicBezTo>
                    <a:cubicBezTo>
                      <a:pt x="3339" y="5863"/>
                      <a:pt x="3639" y="5997"/>
                      <a:pt x="3938" y="5997"/>
                    </a:cubicBezTo>
                    <a:cubicBezTo>
                      <a:pt x="4187" y="5997"/>
                      <a:pt x="4435" y="5904"/>
                      <a:pt x="4537" y="5562"/>
                    </a:cubicBezTo>
                    <a:cubicBezTo>
                      <a:pt x="4584" y="5420"/>
                      <a:pt x="4587" y="5234"/>
                      <a:pt x="4734" y="5234"/>
                    </a:cubicBezTo>
                    <a:cubicBezTo>
                      <a:pt x="4743" y="5234"/>
                      <a:pt x="4753" y="5235"/>
                      <a:pt x="4763" y="5236"/>
                    </a:cubicBezTo>
                    <a:cubicBezTo>
                      <a:pt x="4838" y="5236"/>
                      <a:pt x="4888" y="5286"/>
                      <a:pt x="4963" y="5311"/>
                    </a:cubicBezTo>
                    <a:cubicBezTo>
                      <a:pt x="5085" y="5372"/>
                      <a:pt x="5215" y="5405"/>
                      <a:pt x="5344" y="5405"/>
                    </a:cubicBezTo>
                    <a:cubicBezTo>
                      <a:pt x="5428" y="5405"/>
                      <a:pt x="5511" y="5391"/>
                      <a:pt x="5590" y="5361"/>
                    </a:cubicBezTo>
                    <a:cubicBezTo>
                      <a:pt x="5715" y="5336"/>
                      <a:pt x="5840" y="5261"/>
                      <a:pt x="5891" y="5136"/>
                    </a:cubicBezTo>
                    <a:cubicBezTo>
                      <a:pt x="5966" y="5036"/>
                      <a:pt x="5966" y="4885"/>
                      <a:pt x="5865" y="4785"/>
                    </a:cubicBezTo>
                    <a:lnTo>
                      <a:pt x="5865" y="4785"/>
                    </a:lnTo>
                    <a:cubicBezTo>
                      <a:pt x="5923" y="4816"/>
                      <a:pt x="5983" y="4830"/>
                      <a:pt x="6044" y="4830"/>
                    </a:cubicBezTo>
                    <a:cubicBezTo>
                      <a:pt x="6274" y="4830"/>
                      <a:pt x="6502" y="4627"/>
                      <a:pt x="6542" y="4409"/>
                    </a:cubicBezTo>
                    <a:cubicBezTo>
                      <a:pt x="6592" y="4259"/>
                      <a:pt x="6567" y="4083"/>
                      <a:pt x="6517" y="3933"/>
                    </a:cubicBezTo>
                    <a:cubicBezTo>
                      <a:pt x="6467" y="3807"/>
                      <a:pt x="6367" y="3707"/>
                      <a:pt x="6492" y="3607"/>
                    </a:cubicBezTo>
                    <a:cubicBezTo>
                      <a:pt x="6617" y="3557"/>
                      <a:pt x="6843" y="3557"/>
                      <a:pt x="6993" y="3532"/>
                    </a:cubicBezTo>
                    <a:cubicBezTo>
                      <a:pt x="7144" y="3507"/>
                      <a:pt x="7319" y="3457"/>
                      <a:pt x="7495" y="3432"/>
                    </a:cubicBezTo>
                    <a:cubicBezTo>
                      <a:pt x="7921" y="3331"/>
                      <a:pt x="8372" y="3156"/>
                      <a:pt x="8597" y="2780"/>
                    </a:cubicBezTo>
                    <a:cubicBezTo>
                      <a:pt x="8773" y="2479"/>
                      <a:pt x="8773" y="2103"/>
                      <a:pt x="8723" y="1752"/>
                    </a:cubicBezTo>
                    <a:cubicBezTo>
                      <a:pt x="8673" y="1527"/>
                      <a:pt x="8622" y="1301"/>
                      <a:pt x="8497" y="1151"/>
                    </a:cubicBezTo>
                    <a:cubicBezTo>
                      <a:pt x="8381" y="1016"/>
                      <a:pt x="8221" y="925"/>
                      <a:pt x="8061" y="925"/>
                    </a:cubicBezTo>
                    <a:cubicBezTo>
                      <a:pt x="8014" y="925"/>
                      <a:pt x="7967" y="933"/>
                      <a:pt x="7921" y="950"/>
                    </a:cubicBezTo>
                    <a:cubicBezTo>
                      <a:pt x="7667" y="558"/>
                      <a:pt x="7221" y="293"/>
                      <a:pt x="6741" y="293"/>
                    </a:cubicBezTo>
                    <a:cubicBezTo>
                      <a:pt x="6700" y="293"/>
                      <a:pt x="6659" y="295"/>
                      <a:pt x="6617" y="299"/>
                    </a:cubicBezTo>
                    <a:lnTo>
                      <a:pt x="6442" y="299"/>
                    </a:lnTo>
                    <a:cubicBezTo>
                      <a:pt x="6367" y="299"/>
                      <a:pt x="6317" y="274"/>
                      <a:pt x="6241" y="249"/>
                    </a:cubicBezTo>
                    <a:cubicBezTo>
                      <a:pt x="5820" y="82"/>
                      <a:pt x="5359" y="1"/>
                      <a:pt x="48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1"/>
              <p:cNvSpPr/>
              <p:nvPr/>
            </p:nvSpPr>
            <p:spPr>
              <a:xfrm>
                <a:off x="6271561" y="2196653"/>
                <a:ext cx="526314" cy="392531"/>
              </a:xfrm>
              <a:custGeom>
                <a:avLst/>
                <a:gdLst/>
                <a:ahLst/>
                <a:cxnLst/>
                <a:rect l="l" t="t" r="r" b="b"/>
                <a:pathLst>
                  <a:path w="8773" h="6543" fill="none" extrusionOk="0">
                    <a:moveTo>
                      <a:pt x="7495" y="3510"/>
                    </a:moveTo>
                    <a:cubicBezTo>
                      <a:pt x="7921" y="3409"/>
                      <a:pt x="8372" y="3234"/>
                      <a:pt x="8597" y="2858"/>
                    </a:cubicBezTo>
                    <a:cubicBezTo>
                      <a:pt x="8773" y="2557"/>
                      <a:pt x="8773" y="2181"/>
                      <a:pt x="8723" y="1830"/>
                    </a:cubicBezTo>
                    <a:cubicBezTo>
                      <a:pt x="8673" y="1605"/>
                      <a:pt x="8622" y="1379"/>
                      <a:pt x="8497" y="1229"/>
                    </a:cubicBezTo>
                    <a:cubicBezTo>
                      <a:pt x="8347" y="1053"/>
                      <a:pt x="8121" y="953"/>
                      <a:pt x="7921" y="1028"/>
                    </a:cubicBezTo>
                    <a:cubicBezTo>
                      <a:pt x="7645" y="602"/>
                      <a:pt x="7144" y="327"/>
                      <a:pt x="6617" y="377"/>
                    </a:cubicBezTo>
                    <a:cubicBezTo>
                      <a:pt x="6567" y="377"/>
                      <a:pt x="6492" y="377"/>
                      <a:pt x="6442" y="377"/>
                    </a:cubicBezTo>
                    <a:cubicBezTo>
                      <a:pt x="6367" y="377"/>
                      <a:pt x="6317" y="352"/>
                      <a:pt x="6241" y="327"/>
                    </a:cubicBezTo>
                    <a:cubicBezTo>
                      <a:pt x="5414" y="1"/>
                      <a:pt x="4437" y="1"/>
                      <a:pt x="3610" y="301"/>
                    </a:cubicBezTo>
                    <a:cubicBezTo>
                      <a:pt x="3535" y="327"/>
                      <a:pt x="3485" y="352"/>
                      <a:pt x="3434" y="377"/>
                    </a:cubicBezTo>
                    <a:cubicBezTo>
                      <a:pt x="3359" y="377"/>
                      <a:pt x="3284" y="352"/>
                      <a:pt x="3209" y="352"/>
                    </a:cubicBezTo>
                    <a:cubicBezTo>
                      <a:pt x="3008" y="327"/>
                      <a:pt x="2833" y="352"/>
                      <a:pt x="2632" y="402"/>
                    </a:cubicBezTo>
                    <a:cubicBezTo>
                      <a:pt x="2181" y="502"/>
                      <a:pt x="1730" y="652"/>
                      <a:pt x="1354" y="953"/>
                    </a:cubicBezTo>
                    <a:cubicBezTo>
                      <a:pt x="978" y="1254"/>
                      <a:pt x="728" y="1730"/>
                      <a:pt x="778" y="2206"/>
                    </a:cubicBezTo>
                    <a:cubicBezTo>
                      <a:pt x="803" y="2256"/>
                      <a:pt x="803" y="2332"/>
                      <a:pt x="753" y="2407"/>
                    </a:cubicBezTo>
                    <a:cubicBezTo>
                      <a:pt x="728" y="2432"/>
                      <a:pt x="703" y="2432"/>
                      <a:pt x="677" y="2457"/>
                    </a:cubicBezTo>
                    <a:cubicBezTo>
                      <a:pt x="352" y="2632"/>
                      <a:pt x="176" y="2983"/>
                      <a:pt x="101" y="3359"/>
                    </a:cubicBezTo>
                    <a:cubicBezTo>
                      <a:pt x="1" y="3936"/>
                      <a:pt x="76" y="4537"/>
                      <a:pt x="352" y="5038"/>
                    </a:cubicBezTo>
                    <a:cubicBezTo>
                      <a:pt x="452" y="5214"/>
                      <a:pt x="552" y="5364"/>
                      <a:pt x="728" y="5489"/>
                    </a:cubicBezTo>
                    <a:cubicBezTo>
                      <a:pt x="878" y="5590"/>
                      <a:pt x="1078" y="5640"/>
                      <a:pt x="1254" y="5565"/>
                    </a:cubicBezTo>
                    <a:cubicBezTo>
                      <a:pt x="1354" y="5790"/>
                      <a:pt x="1404" y="6016"/>
                      <a:pt x="1555" y="6191"/>
                    </a:cubicBezTo>
                    <a:cubicBezTo>
                      <a:pt x="1705" y="6392"/>
                      <a:pt x="1981" y="6492"/>
                      <a:pt x="2231" y="6517"/>
                    </a:cubicBezTo>
                    <a:cubicBezTo>
                      <a:pt x="2482" y="6542"/>
                      <a:pt x="3159" y="5941"/>
                      <a:pt x="3284" y="5941"/>
                    </a:cubicBezTo>
                    <a:cubicBezTo>
                      <a:pt x="3384" y="5941"/>
                      <a:pt x="4312" y="6392"/>
                      <a:pt x="4537" y="5640"/>
                    </a:cubicBezTo>
                    <a:cubicBezTo>
                      <a:pt x="4587" y="5489"/>
                      <a:pt x="4587" y="5289"/>
                      <a:pt x="4763" y="5314"/>
                    </a:cubicBezTo>
                    <a:cubicBezTo>
                      <a:pt x="4838" y="5314"/>
                      <a:pt x="4888" y="5364"/>
                      <a:pt x="4963" y="5389"/>
                    </a:cubicBezTo>
                    <a:cubicBezTo>
                      <a:pt x="5164" y="5489"/>
                      <a:pt x="5389" y="5515"/>
                      <a:pt x="5590" y="5439"/>
                    </a:cubicBezTo>
                    <a:cubicBezTo>
                      <a:pt x="5715" y="5414"/>
                      <a:pt x="5840" y="5339"/>
                      <a:pt x="5891" y="5214"/>
                    </a:cubicBezTo>
                    <a:cubicBezTo>
                      <a:pt x="5966" y="5114"/>
                      <a:pt x="5966" y="4963"/>
                      <a:pt x="5865" y="4863"/>
                    </a:cubicBezTo>
                    <a:cubicBezTo>
                      <a:pt x="6141" y="5013"/>
                      <a:pt x="6492" y="4763"/>
                      <a:pt x="6542" y="4487"/>
                    </a:cubicBezTo>
                    <a:cubicBezTo>
                      <a:pt x="6592" y="4337"/>
                      <a:pt x="6567" y="4161"/>
                      <a:pt x="6517" y="4011"/>
                    </a:cubicBezTo>
                    <a:cubicBezTo>
                      <a:pt x="6467" y="3885"/>
                      <a:pt x="6367" y="3785"/>
                      <a:pt x="6492" y="3685"/>
                    </a:cubicBezTo>
                    <a:cubicBezTo>
                      <a:pt x="6617" y="3635"/>
                      <a:pt x="6843" y="3635"/>
                      <a:pt x="6993" y="3610"/>
                    </a:cubicBezTo>
                    <a:cubicBezTo>
                      <a:pt x="7144" y="3585"/>
                      <a:pt x="7319" y="3535"/>
                      <a:pt x="7495" y="351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1"/>
              <p:cNvSpPr/>
              <p:nvPr/>
            </p:nvSpPr>
            <p:spPr>
              <a:xfrm>
                <a:off x="6677534" y="2258326"/>
                <a:ext cx="70731" cy="5117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853" fill="none" extrusionOk="0">
                    <a:moveTo>
                      <a:pt x="1154" y="0"/>
                    </a:moveTo>
                    <a:cubicBezTo>
                      <a:pt x="1154" y="0"/>
                      <a:pt x="1179" y="852"/>
                      <a:pt x="1" y="852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1"/>
              <p:cNvSpPr/>
              <p:nvPr/>
            </p:nvSpPr>
            <p:spPr>
              <a:xfrm>
                <a:off x="6588864" y="2205712"/>
                <a:ext cx="4061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677" h="1003" fill="none" extrusionOk="0">
                    <a:moveTo>
                      <a:pt x="326" y="0"/>
                    </a:moveTo>
                    <a:cubicBezTo>
                      <a:pt x="326" y="0"/>
                      <a:pt x="0" y="652"/>
                      <a:pt x="677" y="1003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41"/>
              <p:cNvSpPr/>
              <p:nvPr/>
            </p:nvSpPr>
            <p:spPr>
              <a:xfrm>
                <a:off x="6527192" y="2309440"/>
                <a:ext cx="133903" cy="108286"/>
              </a:xfrm>
              <a:custGeom>
                <a:avLst/>
                <a:gdLst/>
                <a:ahLst/>
                <a:cxnLst/>
                <a:rect l="l" t="t" r="r" b="b"/>
                <a:pathLst>
                  <a:path w="2232" h="1805" fill="none" extrusionOk="0">
                    <a:moveTo>
                      <a:pt x="2231" y="1805"/>
                    </a:moveTo>
                    <a:cubicBezTo>
                      <a:pt x="2231" y="1805"/>
                      <a:pt x="677" y="1579"/>
                      <a:pt x="0" y="0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41"/>
              <p:cNvSpPr/>
              <p:nvPr/>
            </p:nvSpPr>
            <p:spPr>
              <a:xfrm>
                <a:off x="6579805" y="2300441"/>
                <a:ext cx="42175" cy="7973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329" fill="none" extrusionOk="0">
                    <a:moveTo>
                      <a:pt x="402" y="0"/>
                    </a:moveTo>
                    <a:cubicBezTo>
                      <a:pt x="402" y="0"/>
                      <a:pt x="702" y="1153"/>
                      <a:pt x="1" y="1328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41"/>
              <p:cNvSpPr/>
              <p:nvPr/>
            </p:nvSpPr>
            <p:spPr>
              <a:xfrm>
                <a:off x="6405406" y="2219211"/>
                <a:ext cx="72231" cy="108346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806" fill="none" extrusionOk="0">
                    <a:moveTo>
                      <a:pt x="1203" y="1"/>
                    </a:moveTo>
                    <a:cubicBezTo>
                      <a:pt x="1203" y="1"/>
                      <a:pt x="0" y="928"/>
                      <a:pt x="627" y="1805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41"/>
              <p:cNvSpPr/>
              <p:nvPr/>
            </p:nvSpPr>
            <p:spPr>
              <a:xfrm>
                <a:off x="6324175" y="2324499"/>
                <a:ext cx="48174" cy="3911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652" fill="none" extrusionOk="0">
                    <a:moveTo>
                      <a:pt x="1" y="251"/>
                    </a:moveTo>
                    <a:cubicBezTo>
                      <a:pt x="1" y="251"/>
                      <a:pt x="703" y="0"/>
                      <a:pt x="803" y="652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1"/>
              <p:cNvSpPr/>
              <p:nvPr/>
            </p:nvSpPr>
            <p:spPr>
              <a:xfrm>
                <a:off x="6346732" y="2380112"/>
                <a:ext cx="139903" cy="150401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2507" fill="none" extrusionOk="0">
                    <a:moveTo>
                      <a:pt x="1" y="2507"/>
                    </a:moveTo>
                    <a:cubicBezTo>
                      <a:pt x="126" y="2482"/>
                      <a:pt x="2332" y="1730"/>
                      <a:pt x="2031" y="0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1"/>
              <p:cNvSpPr/>
              <p:nvPr/>
            </p:nvSpPr>
            <p:spPr>
              <a:xfrm>
                <a:off x="6369290" y="2410169"/>
                <a:ext cx="48174" cy="82790"/>
              </a:xfrm>
              <a:custGeom>
                <a:avLst/>
                <a:gdLst/>
                <a:ahLst/>
                <a:cxnLst/>
                <a:rect l="l" t="t" r="r" b="b"/>
                <a:pathLst>
                  <a:path w="803" h="1380" fill="none" extrusionOk="0">
                    <a:moveTo>
                      <a:pt x="427" y="1"/>
                    </a:moveTo>
                    <a:cubicBezTo>
                      <a:pt x="427" y="1"/>
                      <a:pt x="1" y="853"/>
                      <a:pt x="803" y="1379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1"/>
              <p:cNvSpPr/>
              <p:nvPr/>
            </p:nvSpPr>
            <p:spPr>
              <a:xfrm>
                <a:off x="6279120" y="2429726"/>
                <a:ext cx="49674" cy="28616"/>
              </a:xfrm>
              <a:custGeom>
                <a:avLst/>
                <a:gdLst/>
                <a:ahLst/>
                <a:cxnLst/>
                <a:rect l="l" t="t" r="r" b="b"/>
                <a:pathLst>
                  <a:path w="828" h="477" fill="none" extrusionOk="0">
                    <a:moveTo>
                      <a:pt x="827" y="0"/>
                    </a:moveTo>
                    <a:cubicBezTo>
                      <a:pt x="827" y="0"/>
                      <a:pt x="727" y="477"/>
                      <a:pt x="0" y="477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1"/>
              <p:cNvSpPr/>
              <p:nvPr/>
            </p:nvSpPr>
            <p:spPr>
              <a:xfrm>
                <a:off x="6518193" y="2435726"/>
                <a:ext cx="34616" cy="7673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279" fill="none" extrusionOk="0">
                    <a:moveTo>
                      <a:pt x="577" y="1279"/>
                    </a:moveTo>
                    <a:cubicBezTo>
                      <a:pt x="577" y="1279"/>
                      <a:pt x="0" y="903"/>
                      <a:pt x="75" y="1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1"/>
              <p:cNvSpPr/>
              <p:nvPr/>
            </p:nvSpPr>
            <p:spPr>
              <a:xfrm>
                <a:off x="6677534" y="2363554"/>
                <a:ext cx="70731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53" fill="none" extrusionOk="0">
                    <a:moveTo>
                      <a:pt x="1179" y="577"/>
                    </a:moveTo>
                    <a:cubicBezTo>
                      <a:pt x="1179" y="577"/>
                      <a:pt x="126" y="652"/>
                      <a:pt x="1" y="1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1"/>
              <p:cNvSpPr/>
              <p:nvPr/>
            </p:nvSpPr>
            <p:spPr>
              <a:xfrm>
                <a:off x="6455020" y="2210212"/>
                <a:ext cx="85789" cy="48174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803" fill="none" extrusionOk="0">
                    <a:moveTo>
                      <a:pt x="0" y="502"/>
                    </a:moveTo>
                    <a:cubicBezTo>
                      <a:pt x="126" y="527"/>
                      <a:pt x="1053" y="0"/>
                      <a:pt x="1429" y="802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1"/>
              <p:cNvSpPr/>
              <p:nvPr/>
            </p:nvSpPr>
            <p:spPr>
              <a:xfrm>
                <a:off x="6151275" y="2095925"/>
                <a:ext cx="857113" cy="951841"/>
              </a:xfrm>
              <a:custGeom>
                <a:avLst/>
                <a:gdLst/>
                <a:ahLst/>
                <a:cxnLst/>
                <a:rect l="l" t="t" r="r" b="b"/>
                <a:pathLst>
                  <a:path w="14287" h="15866" fill="none" extrusionOk="0">
                    <a:moveTo>
                      <a:pt x="13033" y="12331"/>
                    </a:moveTo>
                    <a:cubicBezTo>
                      <a:pt x="13033" y="12331"/>
                      <a:pt x="13459" y="12983"/>
                      <a:pt x="12683" y="13284"/>
                    </a:cubicBezTo>
                    <a:cubicBezTo>
                      <a:pt x="12532" y="13459"/>
                      <a:pt x="12482" y="13735"/>
                      <a:pt x="12582" y="13935"/>
                    </a:cubicBezTo>
                    <a:cubicBezTo>
                      <a:pt x="12632" y="14036"/>
                      <a:pt x="12657" y="14161"/>
                      <a:pt x="12657" y="14261"/>
                    </a:cubicBezTo>
                    <a:lnTo>
                      <a:pt x="12657" y="14261"/>
                    </a:lnTo>
                    <a:cubicBezTo>
                      <a:pt x="12657" y="14637"/>
                      <a:pt x="12231" y="14863"/>
                      <a:pt x="11906" y="14687"/>
                    </a:cubicBezTo>
                    <a:lnTo>
                      <a:pt x="9700" y="13509"/>
                    </a:lnTo>
                    <a:lnTo>
                      <a:pt x="9800" y="15865"/>
                    </a:lnTo>
                    <a:lnTo>
                      <a:pt x="3535" y="15840"/>
                    </a:lnTo>
                    <a:lnTo>
                      <a:pt x="3434" y="11329"/>
                    </a:lnTo>
                    <a:cubicBezTo>
                      <a:pt x="3434" y="11329"/>
                      <a:pt x="2783" y="10677"/>
                      <a:pt x="2106" y="9950"/>
                    </a:cubicBezTo>
                    <a:cubicBezTo>
                      <a:pt x="276" y="8046"/>
                      <a:pt x="1" y="5063"/>
                      <a:pt x="1429" y="2858"/>
                    </a:cubicBezTo>
                    <a:cubicBezTo>
                      <a:pt x="2758" y="828"/>
                      <a:pt x="5790" y="1"/>
                      <a:pt x="8071" y="402"/>
                    </a:cubicBezTo>
                    <a:cubicBezTo>
                      <a:pt x="9449" y="627"/>
                      <a:pt x="10753" y="1354"/>
                      <a:pt x="11655" y="2432"/>
                    </a:cubicBezTo>
                    <a:cubicBezTo>
                      <a:pt x="12733" y="3735"/>
                      <a:pt x="12958" y="5439"/>
                      <a:pt x="12958" y="7043"/>
                    </a:cubicBezTo>
                    <a:lnTo>
                      <a:pt x="12733" y="7795"/>
                    </a:lnTo>
                    <a:lnTo>
                      <a:pt x="14287" y="10878"/>
                    </a:lnTo>
                    <a:lnTo>
                      <a:pt x="12958" y="11304"/>
                    </a:lnTo>
                    <a:cubicBezTo>
                      <a:pt x="12958" y="11304"/>
                      <a:pt x="13585" y="11805"/>
                      <a:pt x="13033" y="1233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1"/>
              <p:cNvSpPr/>
              <p:nvPr/>
            </p:nvSpPr>
            <p:spPr>
              <a:xfrm>
                <a:off x="6606862" y="2709414"/>
                <a:ext cx="126404" cy="197015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3284" fill="none" extrusionOk="0">
                    <a:moveTo>
                      <a:pt x="1" y="0"/>
                    </a:moveTo>
                    <a:lnTo>
                      <a:pt x="1" y="2130"/>
                    </a:lnTo>
                    <a:lnTo>
                      <a:pt x="2106" y="3283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4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roposed system</a:t>
            </a:r>
            <a:endParaRPr dirty="0"/>
          </a:p>
        </p:txBody>
      </p:sp>
      <p:sp>
        <p:nvSpPr>
          <p:cNvPr id="2190" name="Google Shape;2190;p45"/>
          <p:cNvSpPr txBox="1">
            <a:spLocks noGrp="1"/>
          </p:cNvSpPr>
          <p:nvPr>
            <p:ph type="subTitle" idx="1"/>
          </p:nvPr>
        </p:nvSpPr>
        <p:spPr>
          <a:xfrm>
            <a:off x="891153" y="1703844"/>
            <a:ext cx="7361694" cy="185301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"/>
              <a:tabLst>
                <a:tab pos="-36195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proposed system is a web based application and maintains a centralized repository of all related information.</a:t>
            </a:r>
            <a:endParaRPr lang="en-PK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"/>
              <a:tabLst>
                <a:tab pos="-36195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system allows one to easily access the relevant information and make necessary travel arrangements.</a:t>
            </a:r>
            <a:endParaRPr lang="en-PK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"/>
              <a:tabLst>
                <a:tab pos="-36195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 can decide about places they want to visit and make bookings online for travel and accommodation.</a:t>
            </a:r>
            <a:endParaRPr lang="en-PK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3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4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Study of the system</a:t>
            </a:r>
            <a:endParaRPr dirty="0"/>
          </a:p>
        </p:txBody>
      </p:sp>
      <p:sp>
        <p:nvSpPr>
          <p:cNvPr id="2190" name="Google Shape;2190;p45"/>
          <p:cNvSpPr txBox="1">
            <a:spLocks noGrp="1"/>
          </p:cNvSpPr>
          <p:nvPr>
            <p:ph type="subTitle" idx="1"/>
          </p:nvPr>
        </p:nvSpPr>
        <p:spPr>
          <a:xfrm>
            <a:off x="891153" y="1277641"/>
            <a:ext cx="7361694" cy="185301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indent="0" algn="l">
              <a:lnSpc>
                <a:spcPct val="150000"/>
              </a:lnSpc>
              <a:spcAft>
                <a:spcPts val="1000"/>
              </a:spcAft>
            </a:pPr>
            <a:r>
              <a:rPr lang="en-US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flexibility to the users, the interfaces have been developed that are accessible through a browser. The GUI’S at the top level have been categorized as</a:t>
            </a:r>
          </a:p>
          <a:p>
            <a:pPr marL="800100" indent="-342900" algn="l">
              <a:lnSpc>
                <a:spcPct val="12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Administrative user 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nterface</a:t>
            </a:r>
          </a:p>
          <a:p>
            <a:pPr marL="800100" indent="-342900" algn="l">
              <a:lnSpc>
                <a:spcPct val="12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operational or generic user interface</a:t>
            </a:r>
            <a:endParaRPr lang="en-PK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12911;p112">
            <a:extLst>
              <a:ext uri="{FF2B5EF4-FFF2-40B4-BE49-F238E27FC236}">
                <a16:creationId xmlns:a16="http://schemas.microsoft.com/office/drawing/2014/main" id="{06C62E84-A0AA-9E1C-8BA5-FE9333ECFBCF}"/>
              </a:ext>
            </a:extLst>
          </p:cNvPr>
          <p:cNvGrpSpPr/>
          <p:nvPr/>
        </p:nvGrpSpPr>
        <p:grpSpPr>
          <a:xfrm>
            <a:off x="3996194" y="2279875"/>
            <a:ext cx="1477208" cy="1393224"/>
            <a:chOff x="-3852025" y="2764950"/>
            <a:chExt cx="291450" cy="293000"/>
          </a:xfrm>
          <a:solidFill>
            <a:schemeClr val="tx1"/>
          </a:solidFill>
        </p:grpSpPr>
        <p:sp>
          <p:nvSpPr>
            <p:cNvPr id="54" name="Google Shape;12912;p112">
              <a:extLst>
                <a:ext uri="{FF2B5EF4-FFF2-40B4-BE49-F238E27FC236}">
                  <a16:creationId xmlns:a16="http://schemas.microsoft.com/office/drawing/2014/main" id="{AB2ED801-53D2-2806-2574-6D9F8EFD029C}"/>
                </a:ext>
              </a:extLst>
            </p:cNvPr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5" name="Google Shape;12913;p112">
              <a:extLst>
                <a:ext uri="{FF2B5EF4-FFF2-40B4-BE49-F238E27FC236}">
                  <a16:creationId xmlns:a16="http://schemas.microsoft.com/office/drawing/2014/main" id="{69F6073E-1828-8E54-990F-E1A94F8E8B1A}"/>
                </a:ext>
              </a:extLst>
            </p:cNvPr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2457" name="Google Shape;2457;p6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" dirty="0"/>
              <a:t>ebsite modules</a:t>
            </a:r>
            <a:endParaRPr dirty="0"/>
          </a:p>
        </p:txBody>
      </p:sp>
      <p:cxnSp>
        <p:nvCxnSpPr>
          <p:cNvPr id="2495" name="Google Shape;2495;p62"/>
          <p:cNvCxnSpPr/>
          <p:nvPr/>
        </p:nvCxnSpPr>
        <p:spPr>
          <a:xfrm>
            <a:off x="2615200" y="1728975"/>
            <a:ext cx="1702800" cy="620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96" name="Google Shape;2496;p62"/>
          <p:cNvCxnSpPr/>
          <p:nvPr/>
        </p:nvCxnSpPr>
        <p:spPr>
          <a:xfrm flipH="1">
            <a:off x="4839525" y="1720275"/>
            <a:ext cx="1702800" cy="629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97" name="Google Shape;2497;p62"/>
          <p:cNvCxnSpPr/>
          <p:nvPr/>
        </p:nvCxnSpPr>
        <p:spPr>
          <a:xfrm rot="10800000" flipH="1">
            <a:off x="2615200" y="3610850"/>
            <a:ext cx="1702800" cy="594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499" name="Google Shape;2499;p62"/>
          <p:cNvSpPr txBox="1"/>
          <p:nvPr/>
        </p:nvSpPr>
        <p:spPr>
          <a:xfrm>
            <a:off x="719994" y="2027492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Admin has all privilege to access and modify </a:t>
            </a:r>
            <a:endParaRPr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2500" name="Google Shape;2500;p62"/>
          <p:cNvSpPr txBox="1"/>
          <p:nvPr/>
        </p:nvSpPr>
        <p:spPr>
          <a:xfrm>
            <a:off x="720000" y="1546450"/>
            <a:ext cx="17517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Admin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01" name="Google Shape;2501;p62"/>
          <p:cNvSpPr txBox="1"/>
          <p:nvPr/>
        </p:nvSpPr>
        <p:spPr>
          <a:xfrm>
            <a:off x="719994" y="3862092"/>
            <a:ext cx="1821728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Guest user can only view some of web pages on guest side</a:t>
            </a:r>
          </a:p>
        </p:txBody>
      </p:sp>
      <p:sp>
        <p:nvSpPr>
          <p:cNvPr id="2502" name="Google Shape;2502;p62"/>
          <p:cNvSpPr txBox="1"/>
          <p:nvPr/>
        </p:nvSpPr>
        <p:spPr>
          <a:xfrm>
            <a:off x="720000" y="3381050"/>
            <a:ext cx="17517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user (guest)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03" name="Google Shape;2503;p62"/>
          <p:cNvSpPr txBox="1"/>
          <p:nvPr/>
        </p:nvSpPr>
        <p:spPr>
          <a:xfrm>
            <a:off x="6670293" y="1778012"/>
            <a:ext cx="1846305" cy="123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Registered user has limited sections to access.</a:t>
            </a:r>
            <a:endParaRPr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2504" name="Google Shape;2504;p62"/>
          <p:cNvSpPr txBox="1"/>
          <p:nvPr/>
        </p:nvSpPr>
        <p:spPr>
          <a:xfrm>
            <a:off x="6670299" y="1546450"/>
            <a:ext cx="1877015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U</a:t>
            </a:r>
            <a:r>
              <a:rPr lang="en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ser (registered)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87E83DE-C4F6-5E1D-1FCE-745C9B4A560B}"/>
              </a:ext>
            </a:extLst>
          </p:cNvPr>
          <p:cNvSpPr/>
          <p:nvPr/>
        </p:nvSpPr>
        <p:spPr>
          <a:xfrm>
            <a:off x="1817176" y="1506241"/>
            <a:ext cx="5509648" cy="2131017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" name="Google Shape;1861;p27">
            <a:extLst>
              <a:ext uri="{FF2B5EF4-FFF2-40B4-BE49-F238E27FC236}">
                <a16:creationId xmlns:a16="http://schemas.microsoft.com/office/drawing/2014/main" id="{EAA0E080-26CE-0250-3ABF-C9540F5DDBEE}"/>
              </a:ext>
            </a:extLst>
          </p:cNvPr>
          <p:cNvSpPr txBox="1">
            <a:spLocks/>
          </p:cNvSpPr>
          <p:nvPr/>
        </p:nvSpPr>
        <p:spPr>
          <a:xfrm>
            <a:off x="2891339" y="1846948"/>
            <a:ext cx="3207245" cy="91077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600" dirty="0">
                <a:solidFill>
                  <a:schemeClr val="dk2"/>
                </a:solidFill>
                <a:latin typeface="Bebas Neue" panose="020B0606020202050201" pitchFamily="34" charset="0"/>
                <a:ea typeface="Roboto" panose="02000000000000000000" pitchFamily="2" charset="0"/>
              </a:rPr>
              <a:t>Thank  you!</a:t>
            </a:r>
          </a:p>
        </p:txBody>
      </p:sp>
      <p:sp>
        <p:nvSpPr>
          <p:cNvPr id="7" name="Google Shape;1861;p27">
            <a:extLst>
              <a:ext uri="{FF2B5EF4-FFF2-40B4-BE49-F238E27FC236}">
                <a16:creationId xmlns:a16="http://schemas.microsoft.com/office/drawing/2014/main" id="{891104C6-6ED7-2AB9-90C2-7A1F6055F13A}"/>
              </a:ext>
            </a:extLst>
          </p:cNvPr>
          <p:cNvSpPr txBox="1">
            <a:spLocks/>
          </p:cNvSpPr>
          <p:nvPr/>
        </p:nvSpPr>
        <p:spPr>
          <a:xfrm>
            <a:off x="2891338" y="2418572"/>
            <a:ext cx="3207245" cy="91077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Bebas Neue" panose="020B0606020202050201" pitchFamily="34" charset="0"/>
                <a:ea typeface="Roboto" panose="02000000000000000000" pitchFamily="2" charset="0"/>
              </a:rPr>
              <a:t>DO You Have Any Question?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0" name="Google Shape;2780;p83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members</a:t>
            </a:r>
            <a:endParaRPr dirty="0"/>
          </a:p>
        </p:txBody>
      </p:sp>
      <p:sp>
        <p:nvSpPr>
          <p:cNvPr id="2781" name="Google Shape;2781;p83"/>
          <p:cNvSpPr txBox="1"/>
          <p:nvPr/>
        </p:nvSpPr>
        <p:spPr>
          <a:xfrm>
            <a:off x="720000" y="3463018"/>
            <a:ext cx="2317667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Full-Stack Developer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2" name="Google Shape;2782;p83"/>
          <p:cNvSpPr txBox="1"/>
          <p:nvPr/>
        </p:nvSpPr>
        <p:spPr>
          <a:xfrm>
            <a:off x="720009" y="306887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Wali muhammad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84" name="Google Shape;2784;p83"/>
          <p:cNvSpPr txBox="1"/>
          <p:nvPr/>
        </p:nvSpPr>
        <p:spPr>
          <a:xfrm>
            <a:off x="3488851" y="3463018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Database Designer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5" name="Google Shape;2785;p83"/>
          <p:cNvSpPr txBox="1"/>
          <p:nvPr/>
        </p:nvSpPr>
        <p:spPr>
          <a:xfrm>
            <a:off x="3488859" y="306887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F</a:t>
            </a:r>
            <a:r>
              <a:rPr lang="en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ayaz ahmed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86" name="Google Shape;2786;p83"/>
          <p:cNvSpPr txBox="1"/>
          <p:nvPr/>
        </p:nvSpPr>
        <p:spPr>
          <a:xfrm>
            <a:off x="6257701" y="3463018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HTML Developer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7" name="Google Shape;2787;p83"/>
          <p:cNvSpPr txBox="1"/>
          <p:nvPr/>
        </p:nvSpPr>
        <p:spPr>
          <a:xfrm>
            <a:off x="6257709" y="306887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A</a:t>
            </a:r>
            <a:r>
              <a:rPr lang="en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bdul hahi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2789" name="Google Shape;2789;p83"/>
          <p:cNvCxnSpPr/>
          <p:nvPr/>
        </p:nvCxnSpPr>
        <p:spPr>
          <a:xfrm>
            <a:off x="2412254" y="2224258"/>
            <a:ext cx="153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0" name="Google Shape;2790;p83"/>
          <p:cNvGrpSpPr/>
          <p:nvPr/>
        </p:nvGrpSpPr>
        <p:grpSpPr>
          <a:xfrm>
            <a:off x="1194880" y="1613901"/>
            <a:ext cx="1317146" cy="1212323"/>
            <a:chOff x="1194880" y="1527026"/>
            <a:chExt cx="1317146" cy="1212323"/>
          </a:xfrm>
        </p:grpSpPr>
        <p:sp>
          <p:nvSpPr>
            <p:cNvPr id="2791" name="Google Shape;2791;p83"/>
            <p:cNvSpPr/>
            <p:nvPr/>
          </p:nvSpPr>
          <p:spPr>
            <a:xfrm>
              <a:off x="131697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83"/>
            <p:cNvSpPr/>
            <p:nvPr/>
          </p:nvSpPr>
          <p:spPr>
            <a:xfrm>
              <a:off x="1316970" y="1678502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83"/>
            <p:cNvSpPr/>
            <p:nvPr/>
          </p:nvSpPr>
          <p:spPr>
            <a:xfrm>
              <a:off x="131697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83"/>
            <p:cNvSpPr/>
            <p:nvPr/>
          </p:nvSpPr>
          <p:spPr>
            <a:xfrm>
              <a:off x="1379945" y="1648946"/>
              <a:ext cx="875794" cy="168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83"/>
            <p:cNvSpPr/>
            <p:nvPr/>
          </p:nvSpPr>
          <p:spPr>
            <a:xfrm>
              <a:off x="228495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83"/>
            <p:cNvSpPr/>
            <p:nvPr/>
          </p:nvSpPr>
          <p:spPr>
            <a:xfrm>
              <a:off x="2284950" y="1707891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83"/>
            <p:cNvSpPr/>
            <p:nvPr/>
          </p:nvSpPr>
          <p:spPr>
            <a:xfrm>
              <a:off x="228495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83"/>
            <p:cNvSpPr/>
            <p:nvPr/>
          </p:nvSpPr>
          <p:spPr>
            <a:xfrm>
              <a:off x="1350557" y="2617084"/>
              <a:ext cx="875626" cy="168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83"/>
            <p:cNvSpPr/>
            <p:nvPr/>
          </p:nvSpPr>
          <p:spPr>
            <a:xfrm>
              <a:off x="1194880" y="1527026"/>
              <a:ext cx="1216539" cy="121232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83"/>
            <p:cNvSpPr/>
            <p:nvPr/>
          </p:nvSpPr>
          <p:spPr>
            <a:xfrm>
              <a:off x="2414556" y="22457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83"/>
            <p:cNvSpPr/>
            <p:nvPr/>
          </p:nvSpPr>
          <p:spPr>
            <a:xfrm>
              <a:off x="2411418" y="19137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83"/>
            <p:cNvSpPr/>
            <p:nvPr/>
          </p:nvSpPr>
          <p:spPr>
            <a:xfrm>
              <a:off x="2411431" y="20051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3" name="Google Shape;2803;p83"/>
          <p:cNvGrpSpPr/>
          <p:nvPr/>
        </p:nvGrpSpPr>
        <p:grpSpPr>
          <a:xfrm>
            <a:off x="3844048" y="1613901"/>
            <a:ext cx="1421278" cy="1212323"/>
            <a:chOff x="3844048" y="1527026"/>
            <a:chExt cx="1421278" cy="1212323"/>
          </a:xfrm>
        </p:grpSpPr>
        <p:grpSp>
          <p:nvGrpSpPr>
            <p:cNvPr id="2804" name="Google Shape;2804;p83"/>
            <p:cNvGrpSpPr/>
            <p:nvPr/>
          </p:nvGrpSpPr>
          <p:grpSpPr>
            <a:xfrm>
              <a:off x="3948180" y="1527026"/>
              <a:ext cx="1317146" cy="1212323"/>
              <a:chOff x="1194880" y="1527026"/>
              <a:chExt cx="1317146" cy="1212323"/>
            </a:xfrm>
          </p:grpSpPr>
          <p:sp>
            <p:nvSpPr>
              <p:cNvPr id="2805" name="Google Shape;2805;p83"/>
              <p:cNvSpPr/>
              <p:nvPr/>
            </p:nvSpPr>
            <p:spPr>
              <a:xfrm>
                <a:off x="131697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83"/>
              <p:cNvSpPr/>
              <p:nvPr/>
            </p:nvSpPr>
            <p:spPr>
              <a:xfrm>
                <a:off x="1316970" y="1678502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83"/>
              <p:cNvSpPr/>
              <p:nvPr/>
            </p:nvSpPr>
            <p:spPr>
              <a:xfrm>
                <a:off x="131697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83"/>
              <p:cNvSpPr/>
              <p:nvPr/>
            </p:nvSpPr>
            <p:spPr>
              <a:xfrm>
                <a:off x="1379945" y="1648946"/>
                <a:ext cx="875794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83"/>
              <p:cNvSpPr/>
              <p:nvPr/>
            </p:nvSpPr>
            <p:spPr>
              <a:xfrm>
                <a:off x="228495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83"/>
              <p:cNvSpPr/>
              <p:nvPr/>
            </p:nvSpPr>
            <p:spPr>
              <a:xfrm>
                <a:off x="2284950" y="1707891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83"/>
              <p:cNvSpPr/>
              <p:nvPr/>
            </p:nvSpPr>
            <p:spPr>
              <a:xfrm>
                <a:off x="228495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83"/>
              <p:cNvSpPr/>
              <p:nvPr/>
            </p:nvSpPr>
            <p:spPr>
              <a:xfrm>
                <a:off x="1350557" y="2617084"/>
                <a:ext cx="875626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83"/>
              <p:cNvSpPr/>
              <p:nvPr/>
            </p:nvSpPr>
            <p:spPr>
              <a:xfrm>
                <a:off x="1194880" y="1527026"/>
                <a:ext cx="1216539" cy="121232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83"/>
              <p:cNvSpPr/>
              <p:nvPr/>
            </p:nvSpPr>
            <p:spPr>
              <a:xfrm>
                <a:off x="2414556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83"/>
              <p:cNvSpPr/>
              <p:nvPr/>
            </p:nvSpPr>
            <p:spPr>
              <a:xfrm>
                <a:off x="2411418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83"/>
              <p:cNvSpPr/>
              <p:nvPr/>
            </p:nvSpPr>
            <p:spPr>
              <a:xfrm>
                <a:off x="2411431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7" name="Google Shape;2817;p83"/>
            <p:cNvGrpSpPr/>
            <p:nvPr/>
          </p:nvGrpSpPr>
          <p:grpSpPr>
            <a:xfrm>
              <a:off x="3844048" y="1913794"/>
              <a:ext cx="100608" cy="332078"/>
              <a:chOff x="4031298" y="1913794"/>
              <a:chExt cx="100608" cy="332078"/>
            </a:xfrm>
          </p:grpSpPr>
          <p:sp>
            <p:nvSpPr>
              <p:cNvPr id="2818" name="Google Shape;2818;p83"/>
              <p:cNvSpPr/>
              <p:nvPr/>
            </p:nvSpPr>
            <p:spPr>
              <a:xfrm flipH="1">
                <a:off x="4031298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83"/>
              <p:cNvSpPr/>
              <p:nvPr/>
            </p:nvSpPr>
            <p:spPr>
              <a:xfrm flipH="1">
                <a:off x="4055587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83"/>
              <p:cNvSpPr/>
              <p:nvPr/>
            </p:nvSpPr>
            <p:spPr>
              <a:xfrm flipH="1">
                <a:off x="4064613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2822" name="Google Shape;2822;p83"/>
          <p:cNvCxnSpPr/>
          <p:nvPr/>
        </p:nvCxnSpPr>
        <p:spPr>
          <a:xfrm>
            <a:off x="5161979" y="2224258"/>
            <a:ext cx="153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23" name="Google Shape;2823;p83"/>
          <p:cNvGrpSpPr/>
          <p:nvPr/>
        </p:nvGrpSpPr>
        <p:grpSpPr>
          <a:xfrm>
            <a:off x="6600848" y="1613901"/>
            <a:ext cx="1317171" cy="1212323"/>
            <a:chOff x="6600848" y="1527026"/>
            <a:chExt cx="1317171" cy="1212323"/>
          </a:xfrm>
        </p:grpSpPr>
        <p:grpSp>
          <p:nvGrpSpPr>
            <p:cNvPr id="2824" name="Google Shape;2824;p83"/>
            <p:cNvGrpSpPr/>
            <p:nvPr/>
          </p:nvGrpSpPr>
          <p:grpSpPr>
            <a:xfrm>
              <a:off x="6701480" y="1527026"/>
              <a:ext cx="1216539" cy="1212323"/>
              <a:chOff x="1194880" y="1527026"/>
              <a:chExt cx="1216539" cy="1212323"/>
            </a:xfrm>
          </p:grpSpPr>
          <p:sp>
            <p:nvSpPr>
              <p:cNvPr id="2825" name="Google Shape;2825;p83"/>
              <p:cNvSpPr/>
              <p:nvPr/>
            </p:nvSpPr>
            <p:spPr>
              <a:xfrm>
                <a:off x="131697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83"/>
              <p:cNvSpPr/>
              <p:nvPr/>
            </p:nvSpPr>
            <p:spPr>
              <a:xfrm>
                <a:off x="1316970" y="1678502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83"/>
              <p:cNvSpPr/>
              <p:nvPr/>
            </p:nvSpPr>
            <p:spPr>
              <a:xfrm>
                <a:off x="131697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83"/>
              <p:cNvSpPr/>
              <p:nvPr/>
            </p:nvSpPr>
            <p:spPr>
              <a:xfrm>
                <a:off x="1379945" y="1648946"/>
                <a:ext cx="875794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83"/>
              <p:cNvSpPr/>
              <p:nvPr/>
            </p:nvSpPr>
            <p:spPr>
              <a:xfrm>
                <a:off x="228495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83"/>
              <p:cNvSpPr/>
              <p:nvPr/>
            </p:nvSpPr>
            <p:spPr>
              <a:xfrm>
                <a:off x="2284950" y="1707891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83"/>
              <p:cNvSpPr/>
              <p:nvPr/>
            </p:nvSpPr>
            <p:spPr>
              <a:xfrm>
                <a:off x="228495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83"/>
              <p:cNvSpPr/>
              <p:nvPr/>
            </p:nvSpPr>
            <p:spPr>
              <a:xfrm>
                <a:off x="1350557" y="2617084"/>
                <a:ext cx="875626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83"/>
              <p:cNvSpPr/>
              <p:nvPr/>
            </p:nvSpPr>
            <p:spPr>
              <a:xfrm>
                <a:off x="1194880" y="1527026"/>
                <a:ext cx="1216539" cy="121232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4" name="Google Shape;2834;p83"/>
            <p:cNvGrpSpPr/>
            <p:nvPr/>
          </p:nvGrpSpPr>
          <p:grpSpPr>
            <a:xfrm>
              <a:off x="6600848" y="1913794"/>
              <a:ext cx="100608" cy="332078"/>
              <a:chOff x="4031298" y="1913794"/>
              <a:chExt cx="100608" cy="332078"/>
            </a:xfrm>
          </p:grpSpPr>
          <p:sp>
            <p:nvSpPr>
              <p:cNvPr id="2835" name="Google Shape;2835;p83"/>
              <p:cNvSpPr/>
              <p:nvPr/>
            </p:nvSpPr>
            <p:spPr>
              <a:xfrm flipH="1">
                <a:off x="4031298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83"/>
              <p:cNvSpPr/>
              <p:nvPr/>
            </p:nvSpPr>
            <p:spPr>
              <a:xfrm flipH="1">
                <a:off x="4055587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83"/>
              <p:cNvSpPr/>
              <p:nvPr/>
            </p:nvSpPr>
            <p:spPr>
              <a:xfrm flipH="1">
                <a:off x="4064613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2782;p83">
            <a:extLst>
              <a:ext uri="{FF2B5EF4-FFF2-40B4-BE49-F238E27FC236}">
                <a16:creationId xmlns:a16="http://schemas.microsoft.com/office/drawing/2014/main" id="{44047846-5ABC-26B6-CB02-BE546DD8A896}"/>
              </a:ext>
            </a:extLst>
          </p:cNvPr>
          <p:cNvSpPr txBox="1"/>
          <p:nvPr/>
        </p:nvSpPr>
        <p:spPr>
          <a:xfrm>
            <a:off x="973146" y="3345260"/>
            <a:ext cx="1639617" cy="241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</a:rPr>
              <a:t>BS(IT)-2017-E27</a:t>
            </a:r>
            <a:endParaRPr dirty="0">
              <a:solidFill>
                <a:schemeClr val="accent4">
                  <a:lumMod val="40000"/>
                  <a:lumOff val="60000"/>
                </a:schemeClr>
              </a:solidFill>
              <a:latin typeface="Bebas Neue" panose="020B0606020202050201" pitchFamily="34" charset="0"/>
              <a:ea typeface="Bebas Neue"/>
              <a:cs typeface="Bebas Neue"/>
              <a:sym typeface="Bebas Neue"/>
            </a:endParaRPr>
          </a:p>
        </p:txBody>
      </p:sp>
      <p:sp>
        <p:nvSpPr>
          <p:cNvPr id="63" name="Google Shape;2782;p83">
            <a:extLst>
              <a:ext uri="{FF2B5EF4-FFF2-40B4-BE49-F238E27FC236}">
                <a16:creationId xmlns:a16="http://schemas.microsoft.com/office/drawing/2014/main" id="{7E374AAC-5DE8-E08B-0CF0-E57BD90AF7E6}"/>
              </a:ext>
            </a:extLst>
          </p:cNvPr>
          <p:cNvSpPr txBox="1"/>
          <p:nvPr/>
        </p:nvSpPr>
        <p:spPr>
          <a:xfrm>
            <a:off x="3721861" y="3342490"/>
            <a:ext cx="1639617" cy="241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</a:rPr>
              <a:t>BS(IT)-2017-E05</a:t>
            </a:r>
            <a:endParaRPr dirty="0">
              <a:solidFill>
                <a:schemeClr val="accent4">
                  <a:lumMod val="40000"/>
                  <a:lumOff val="60000"/>
                </a:schemeClr>
              </a:solidFill>
              <a:latin typeface="Bebas Neue" panose="020B0606020202050201" pitchFamily="34" charset="0"/>
              <a:ea typeface="Bebas Neue"/>
              <a:cs typeface="Bebas Neue"/>
              <a:sym typeface="Bebas Neue"/>
            </a:endParaRPr>
          </a:p>
        </p:txBody>
      </p:sp>
      <p:sp>
        <p:nvSpPr>
          <p:cNvPr id="64" name="Google Shape;2782;p83">
            <a:extLst>
              <a:ext uri="{FF2B5EF4-FFF2-40B4-BE49-F238E27FC236}">
                <a16:creationId xmlns:a16="http://schemas.microsoft.com/office/drawing/2014/main" id="{163ECA51-FC8B-7764-0E68-A689BE52AC6C}"/>
              </a:ext>
            </a:extLst>
          </p:cNvPr>
          <p:cNvSpPr txBox="1"/>
          <p:nvPr/>
        </p:nvSpPr>
        <p:spPr>
          <a:xfrm>
            <a:off x="6521042" y="3342146"/>
            <a:ext cx="1639617" cy="241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</a:rPr>
              <a:t>BS(IT)-2017-E01</a:t>
            </a:r>
            <a:endParaRPr dirty="0">
              <a:solidFill>
                <a:schemeClr val="accent4">
                  <a:lumMod val="40000"/>
                  <a:lumOff val="60000"/>
                </a:schemeClr>
              </a:solidFill>
              <a:latin typeface="Bebas Neue" panose="020B0606020202050201" pitchFamily="34" charset="0"/>
              <a:ea typeface="Bebas Neue"/>
              <a:cs typeface="Bebas Neue"/>
              <a:sym typeface="Bebas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9FE36F-4D3F-B6C8-3985-C1D9E7605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248" y="1775444"/>
            <a:ext cx="944705" cy="903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F7B08D-BBA9-13AC-805A-5FFEE6A82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690" y="1745512"/>
            <a:ext cx="953757" cy="9670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EB9403-2BBE-CC7E-6D51-8BCAB622B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3400" y="1745512"/>
            <a:ext cx="928150" cy="96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6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2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891" name="Google Shape;1891;p29"/>
          <p:cNvSpPr txBox="1">
            <a:spLocks noGrp="1"/>
          </p:cNvSpPr>
          <p:nvPr>
            <p:ph type="title" idx="9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92" name="Google Shape;1892;p29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2393112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MAJOR REQUIREMENTS</a:t>
            </a:r>
            <a:endParaRPr dirty="0"/>
          </a:p>
        </p:txBody>
      </p:sp>
      <p:sp>
        <p:nvSpPr>
          <p:cNvPr id="1893" name="Google Shape;1893;p29"/>
          <p:cNvSpPr txBox="1">
            <a:spLocks noGrp="1"/>
          </p:cNvSpPr>
          <p:nvPr>
            <p:ph type="title" idx="6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95" name="Google Shape;1895;p29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2092942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1896" name="Google Shape;1896;p29"/>
          <p:cNvSpPr txBox="1">
            <a:spLocks noGrp="1"/>
          </p:cNvSpPr>
          <p:nvPr>
            <p:ph type="title" idx="3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640B81B-0E42-5EEF-7FBB-184C59F95525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672300" y="2868050"/>
            <a:ext cx="1425564" cy="64530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P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3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905" name="Google Shape;1905;p30"/>
          <p:cNvSpPr txBox="1">
            <a:spLocks noGrp="1"/>
          </p:cNvSpPr>
          <p:nvPr>
            <p:ph type="title" idx="2"/>
          </p:nvPr>
        </p:nvSpPr>
        <p:spPr>
          <a:xfrm>
            <a:off x="719999" y="2868050"/>
            <a:ext cx="1279281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motivation</a:t>
            </a:r>
          </a:p>
        </p:txBody>
      </p:sp>
      <p:sp>
        <p:nvSpPr>
          <p:cNvPr id="1906" name="Google Shape;1906;p30"/>
          <p:cNvSpPr txBox="1">
            <a:spLocks noGrp="1"/>
          </p:cNvSpPr>
          <p:nvPr>
            <p:ph type="title" idx="3"/>
          </p:nvPr>
        </p:nvSpPr>
        <p:spPr>
          <a:xfrm>
            <a:off x="87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07" name="Google Shape;1907;p30"/>
          <p:cNvSpPr txBox="1">
            <a:spLocks noGrp="1"/>
          </p:cNvSpPr>
          <p:nvPr>
            <p:ph type="title" idx="5"/>
          </p:nvPr>
        </p:nvSpPr>
        <p:spPr>
          <a:xfrm>
            <a:off x="3666724" y="2868050"/>
            <a:ext cx="2098645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908" name="Google Shape;1908;p30"/>
          <p:cNvSpPr txBox="1">
            <a:spLocks noGrp="1"/>
          </p:cNvSpPr>
          <p:nvPr>
            <p:ph type="title" idx="6"/>
          </p:nvPr>
        </p:nvSpPr>
        <p:spPr>
          <a:xfrm>
            <a:off x="382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910" name="Google Shape;1910;p30"/>
          <p:cNvSpPr txBox="1">
            <a:spLocks noGrp="1"/>
          </p:cNvSpPr>
          <p:nvPr>
            <p:ph type="title" idx="8"/>
          </p:nvPr>
        </p:nvSpPr>
        <p:spPr>
          <a:xfrm>
            <a:off x="6672299" y="2868050"/>
            <a:ext cx="1854765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Study of system</a:t>
            </a:r>
            <a:endParaRPr dirty="0"/>
          </a:p>
        </p:txBody>
      </p:sp>
      <p:sp>
        <p:nvSpPr>
          <p:cNvPr id="1911" name="Google Shape;1911;p30"/>
          <p:cNvSpPr txBox="1">
            <a:spLocks noGrp="1"/>
          </p:cNvSpPr>
          <p:nvPr>
            <p:ph type="title" idx="9"/>
          </p:nvPr>
        </p:nvSpPr>
        <p:spPr>
          <a:xfrm>
            <a:off x="683250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A045FF-FB31-E9B9-41D5-42343864B3CF}"/>
              </a:ext>
            </a:extLst>
          </p:cNvPr>
          <p:cNvCxnSpPr>
            <a:cxnSpLocks/>
          </p:cNvCxnSpPr>
          <p:nvPr/>
        </p:nvCxnSpPr>
        <p:spPr>
          <a:xfrm>
            <a:off x="7568205" y="2038027"/>
            <a:ext cx="1854765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905" name="Google Shape;1905;p30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945708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system</a:t>
            </a:r>
          </a:p>
        </p:txBody>
      </p:sp>
      <p:sp>
        <p:nvSpPr>
          <p:cNvPr id="1906" name="Google Shape;1906;p30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907" name="Google Shape;1907;p30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751688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modules</a:t>
            </a:r>
            <a:endParaRPr dirty="0"/>
          </a:p>
        </p:txBody>
      </p:sp>
      <p:sp>
        <p:nvSpPr>
          <p:cNvPr id="1908" name="Google Shape;1908;p30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1910" name="Google Shape;1910;p30"/>
          <p:cNvSpPr txBox="1">
            <a:spLocks noGrp="1"/>
          </p:cNvSpPr>
          <p:nvPr>
            <p:ph type="title" idx="8"/>
          </p:nvPr>
        </p:nvSpPr>
        <p:spPr>
          <a:xfrm>
            <a:off x="6672299" y="2868050"/>
            <a:ext cx="2037748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</a:t>
            </a:r>
            <a:r>
              <a:rPr lang="en" dirty="0"/>
              <a:t>usetion &amp; answer</a:t>
            </a:r>
            <a:endParaRPr dirty="0"/>
          </a:p>
        </p:txBody>
      </p:sp>
      <p:sp>
        <p:nvSpPr>
          <p:cNvPr id="1911" name="Google Shape;1911;p30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975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37"/>
          <p:cNvSpPr txBox="1">
            <a:spLocks noGrp="1"/>
          </p:cNvSpPr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2068" name="Google Shape;2068;p37"/>
          <p:cNvSpPr txBox="1">
            <a:spLocks noGrp="1"/>
          </p:cNvSpPr>
          <p:nvPr>
            <p:ph type="subTitle" idx="1"/>
          </p:nvPr>
        </p:nvSpPr>
        <p:spPr>
          <a:xfrm>
            <a:off x="719999" y="2362874"/>
            <a:ext cx="3641607" cy="164328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Tour and Travel System is a web-based application designed using HTML5/CSS and Python Flask Framework to automate the work of tour and travel agencies for managing their daily records.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EAA704-A9C8-0A96-8200-5F892E382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632" y="666750"/>
            <a:ext cx="4424300" cy="38100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4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REQUIREMENTS</a:t>
            </a:r>
            <a:endParaRPr/>
          </a:p>
        </p:txBody>
      </p:sp>
      <p:sp>
        <p:nvSpPr>
          <p:cNvPr id="2190" name="Google Shape;2190;p45"/>
          <p:cNvSpPr txBox="1">
            <a:spLocks noGrp="1"/>
          </p:cNvSpPr>
          <p:nvPr>
            <p:ph type="subTitle" idx="1"/>
          </p:nvPr>
        </p:nvSpPr>
        <p:spPr>
          <a:xfrm>
            <a:off x="720000" y="2142425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computer system is required to run this application</a:t>
            </a:r>
            <a:endParaRPr dirty="0"/>
          </a:p>
        </p:txBody>
      </p:sp>
      <p:sp>
        <p:nvSpPr>
          <p:cNvPr id="2191" name="Google Shape;2191;p45"/>
          <p:cNvSpPr txBox="1">
            <a:spLocks noGrp="1"/>
          </p:cNvSpPr>
          <p:nvPr>
            <p:ph type="title" idx="2"/>
          </p:nvPr>
        </p:nvSpPr>
        <p:spPr>
          <a:xfrm>
            <a:off x="720000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computer</a:t>
            </a:r>
            <a:endParaRPr dirty="0"/>
          </a:p>
        </p:txBody>
      </p:sp>
      <p:sp>
        <p:nvSpPr>
          <p:cNvPr id="2192" name="Google Shape;2192;p45"/>
          <p:cNvSpPr txBox="1">
            <a:spLocks noGrp="1"/>
          </p:cNvSpPr>
          <p:nvPr>
            <p:ph type="subTitle" idx="3"/>
          </p:nvPr>
        </p:nvSpPr>
        <p:spPr>
          <a:xfrm>
            <a:off x="720001" y="368029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Atom is a code editor for HTML Design</a:t>
            </a:r>
            <a:endParaRPr dirty="0"/>
          </a:p>
        </p:txBody>
      </p:sp>
      <p:sp>
        <p:nvSpPr>
          <p:cNvPr id="2193" name="Google Shape;2193;p45"/>
          <p:cNvSpPr txBox="1">
            <a:spLocks noGrp="1"/>
          </p:cNvSpPr>
          <p:nvPr>
            <p:ph type="title" idx="4"/>
          </p:nvPr>
        </p:nvSpPr>
        <p:spPr>
          <a:xfrm>
            <a:off x="720009" y="328615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ATOM</a:t>
            </a:r>
            <a:endParaRPr dirty="0"/>
          </a:p>
        </p:txBody>
      </p:sp>
      <p:sp>
        <p:nvSpPr>
          <p:cNvPr id="2194" name="Google Shape;2194;p45"/>
          <p:cNvSpPr txBox="1">
            <a:spLocks noGrp="1"/>
          </p:cNvSpPr>
          <p:nvPr>
            <p:ph type="subTitle" idx="5"/>
          </p:nvPr>
        </p:nvSpPr>
        <p:spPr>
          <a:xfrm>
            <a:off x="3488851" y="214241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XAMPP Server is required to create database server</a:t>
            </a:r>
            <a:endParaRPr dirty="0"/>
          </a:p>
        </p:txBody>
      </p:sp>
      <p:sp>
        <p:nvSpPr>
          <p:cNvPr id="2195" name="Google Shape;2195;p45"/>
          <p:cNvSpPr txBox="1">
            <a:spLocks noGrp="1"/>
          </p:cNvSpPr>
          <p:nvPr>
            <p:ph type="title" idx="6"/>
          </p:nvPr>
        </p:nvSpPr>
        <p:spPr>
          <a:xfrm>
            <a:off x="3488859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xampp</a:t>
            </a:r>
            <a:endParaRPr dirty="0"/>
          </a:p>
        </p:txBody>
      </p:sp>
      <p:sp>
        <p:nvSpPr>
          <p:cNvPr id="2196" name="Google Shape;2196;p45"/>
          <p:cNvSpPr txBox="1">
            <a:spLocks noGrp="1"/>
          </p:cNvSpPr>
          <p:nvPr>
            <p:ph type="subTitle" idx="7"/>
          </p:nvPr>
        </p:nvSpPr>
        <p:spPr>
          <a:xfrm>
            <a:off x="3488851" y="368029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Browser is required to run the application</a:t>
            </a:r>
            <a:endParaRPr dirty="0"/>
          </a:p>
        </p:txBody>
      </p:sp>
      <p:sp>
        <p:nvSpPr>
          <p:cNvPr id="2197" name="Google Shape;2197;p45"/>
          <p:cNvSpPr txBox="1">
            <a:spLocks noGrp="1"/>
          </p:cNvSpPr>
          <p:nvPr>
            <p:ph type="title" idx="8"/>
          </p:nvPr>
        </p:nvSpPr>
        <p:spPr>
          <a:xfrm>
            <a:off x="3488859" y="328615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browser</a:t>
            </a:r>
            <a:endParaRPr dirty="0"/>
          </a:p>
        </p:txBody>
      </p:sp>
      <p:sp>
        <p:nvSpPr>
          <p:cNvPr id="2198" name="Google Shape;2198;p45"/>
          <p:cNvSpPr txBox="1">
            <a:spLocks noGrp="1"/>
          </p:cNvSpPr>
          <p:nvPr>
            <p:ph type="subTitle" idx="9"/>
          </p:nvPr>
        </p:nvSpPr>
        <p:spPr>
          <a:xfrm>
            <a:off x="6257701" y="214241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IDE with extra features to run this application</a:t>
            </a:r>
            <a:endParaRPr dirty="0"/>
          </a:p>
        </p:txBody>
      </p:sp>
      <p:sp>
        <p:nvSpPr>
          <p:cNvPr id="2199" name="Google Shape;2199;p45"/>
          <p:cNvSpPr txBox="1">
            <a:spLocks noGrp="1"/>
          </p:cNvSpPr>
          <p:nvPr>
            <p:ph type="title" idx="13"/>
          </p:nvPr>
        </p:nvSpPr>
        <p:spPr>
          <a:xfrm>
            <a:off x="6257709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Pycharm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230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32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924" name="Google Shape;1924;p32"/>
          <p:cNvSpPr txBox="1">
            <a:spLocks noGrp="1"/>
          </p:cNvSpPr>
          <p:nvPr>
            <p:ph type="subTitle" idx="1"/>
          </p:nvPr>
        </p:nvSpPr>
        <p:spPr>
          <a:xfrm>
            <a:off x="4914175" y="2249586"/>
            <a:ext cx="3509700" cy="181556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Tour and Travel Agency is a web-based application. The main purpose of “Tour and Travels System” is to provide a convenient way for a customer to book their tour packages of favorite places.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3" name="Google Shape;11234;p107">
            <a:extLst>
              <a:ext uri="{FF2B5EF4-FFF2-40B4-BE49-F238E27FC236}">
                <a16:creationId xmlns:a16="http://schemas.microsoft.com/office/drawing/2014/main" id="{1FACE444-66F9-1AAF-8364-85C2A40AB3B3}"/>
              </a:ext>
            </a:extLst>
          </p:cNvPr>
          <p:cNvSpPr/>
          <p:nvPr/>
        </p:nvSpPr>
        <p:spPr>
          <a:xfrm>
            <a:off x="1821182" y="2187300"/>
            <a:ext cx="1172871" cy="1182955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42"/>
          <p:cNvSpPr txBox="1">
            <a:spLocks noGrp="1"/>
          </p:cNvSpPr>
          <p:nvPr>
            <p:ph type="title"/>
          </p:nvPr>
        </p:nvSpPr>
        <p:spPr>
          <a:xfrm>
            <a:off x="5173500" y="1639950"/>
            <a:ext cx="3250500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2139" name="Google Shape;2139;p42"/>
          <p:cNvSpPr txBox="1">
            <a:spLocks noGrp="1"/>
          </p:cNvSpPr>
          <p:nvPr>
            <p:ph type="subTitle" idx="1"/>
          </p:nvPr>
        </p:nvSpPr>
        <p:spPr>
          <a:xfrm>
            <a:off x="5173375" y="2180769"/>
            <a:ext cx="3250500" cy="189428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this modern era of technologies internet and smart devices plays a very important role. Where manually work become so hard to retrieve and add data so in this era we need to work smart</a:t>
            </a:r>
            <a:endParaRPr lang="en-US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140" name="Google Shape;2140;p42"/>
          <p:cNvGrpSpPr/>
          <p:nvPr/>
        </p:nvGrpSpPr>
        <p:grpSpPr>
          <a:xfrm>
            <a:off x="-308651" y="1747380"/>
            <a:ext cx="4264443" cy="2945603"/>
            <a:chOff x="-95251" y="1747380"/>
            <a:chExt cx="4264443" cy="2945603"/>
          </a:xfrm>
        </p:grpSpPr>
        <p:grpSp>
          <p:nvGrpSpPr>
            <p:cNvPr id="2141" name="Google Shape;2141;p42"/>
            <p:cNvGrpSpPr/>
            <p:nvPr/>
          </p:nvGrpSpPr>
          <p:grpSpPr>
            <a:xfrm flipH="1">
              <a:off x="1313697" y="1747380"/>
              <a:ext cx="2855495" cy="2153242"/>
              <a:chOff x="3499629" y="1503696"/>
              <a:chExt cx="1163286" cy="877163"/>
            </a:xfrm>
          </p:grpSpPr>
          <p:sp>
            <p:nvSpPr>
              <p:cNvPr id="2142" name="Google Shape;2142;p42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2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2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2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2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2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2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2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2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42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42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42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42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55" name="Google Shape;2155;p42"/>
              <p:cNvCxnSpPr/>
              <p:nvPr/>
            </p:nvCxnSpPr>
            <p:spPr>
              <a:xfrm>
                <a:off x="3499629" y="1925203"/>
                <a:ext cx="179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56" name="Google Shape;2156;p42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42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42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42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160" name="Google Shape;2160;p42"/>
            <p:cNvCxnSpPr/>
            <p:nvPr/>
          </p:nvCxnSpPr>
          <p:spPr>
            <a:xfrm rot="10800000">
              <a:off x="-6607" y="2785546"/>
              <a:ext cx="1575696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1" name="Google Shape;2161;p42"/>
            <p:cNvCxnSpPr/>
            <p:nvPr/>
          </p:nvCxnSpPr>
          <p:spPr>
            <a:xfrm>
              <a:off x="2762023" y="3900638"/>
              <a:ext cx="0" cy="792345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2" name="Google Shape;2162;p42"/>
            <p:cNvCxnSpPr/>
            <p:nvPr/>
          </p:nvCxnSpPr>
          <p:spPr>
            <a:xfrm rot="10800000">
              <a:off x="-95251" y="4690190"/>
              <a:ext cx="2859397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163" name="Google Shape;2163;p42"/>
            <p:cNvGrpSpPr/>
            <p:nvPr/>
          </p:nvGrpSpPr>
          <p:grpSpPr>
            <a:xfrm>
              <a:off x="2100720" y="2297855"/>
              <a:ext cx="978660" cy="1086821"/>
              <a:chOff x="2100720" y="2028530"/>
              <a:chExt cx="978660" cy="1086821"/>
            </a:xfrm>
          </p:grpSpPr>
          <p:sp>
            <p:nvSpPr>
              <p:cNvPr id="2164" name="Google Shape;2164;p42"/>
              <p:cNvSpPr/>
              <p:nvPr/>
            </p:nvSpPr>
            <p:spPr>
              <a:xfrm flipH="1">
                <a:off x="2100720" y="2028530"/>
                <a:ext cx="978660" cy="1086821"/>
              </a:xfrm>
              <a:custGeom>
                <a:avLst/>
                <a:gdLst/>
                <a:ahLst/>
                <a:cxnLst/>
                <a:rect l="l" t="t" r="r" b="b"/>
                <a:pathLst>
                  <a:path w="14287" h="15866" fill="none" extrusionOk="0">
                    <a:moveTo>
                      <a:pt x="13033" y="12331"/>
                    </a:moveTo>
                    <a:cubicBezTo>
                      <a:pt x="13033" y="12331"/>
                      <a:pt x="13459" y="12983"/>
                      <a:pt x="12683" y="13284"/>
                    </a:cubicBezTo>
                    <a:cubicBezTo>
                      <a:pt x="12532" y="13459"/>
                      <a:pt x="12482" y="13735"/>
                      <a:pt x="12582" y="13935"/>
                    </a:cubicBezTo>
                    <a:cubicBezTo>
                      <a:pt x="12632" y="14036"/>
                      <a:pt x="12657" y="14161"/>
                      <a:pt x="12657" y="14261"/>
                    </a:cubicBezTo>
                    <a:lnTo>
                      <a:pt x="12657" y="14261"/>
                    </a:lnTo>
                    <a:cubicBezTo>
                      <a:pt x="12657" y="14637"/>
                      <a:pt x="12231" y="14863"/>
                      <a:pt x="11906" y="14687"/>
                    </a:cubicBezTo>
                    <a:lnTo>
                      <a:pt x="9700" y="13509"/>
                    </a:lnTo>
                    <a:lnTo>
                      <a:pt x="9800" y="15865"/>
                    </a:lnTo>
                    <a:lnTo>
                      <a:pt x="3535" y="15840"/>
                    </a:lnTo>
                    <a:lnTo>
                      <a:pt x="3434" y="11329"/>
                    </a:lnTo>
                    <a:cubicBezTo>
                      <a:pt x="3434" y="11329"/>
                      <a:pt x="2783" y="10677"/>
                      <a:pt x="2106" y="9950"/>
                    </a:cubicBezTo>
                    <a:cubicBezTo>
                      <a:pt x="276" y="8046"/>
                      <a:pt x="1" y="5063"/>
                      <a:pt x="1429" y="2858"/>
                    </a:cubicBezTo>
                    <a:cubicBezTo>
                      <a:pt x="2758" y="828"/>
                      <a:pt x="5790" y="1"/>
                      <a:pt x="8071" y="402"/>
                    </a:cubicBezTo>
                    <a:cubicBezTo>
                      <a:pt x="9449" y="627"/>
                      <a:pt x="10753" y="1354"/>
                      <a:pt x="11655" y="2432"/>
                    </a:cubicBezTo>
                    <a:cubicBezTo>
                      <a:pt x="12733" y="3735"/>
                      <a:pt x="12958" y="5439"/>
                      <a:pt x="12958" y="7043"/>
                    </a:cubicBezTo>
                    <a:lnTo>
                      <a:pt x="12733" y="7795"/>
                    </a:lnTo>
                    <a:lnTo>
                      <a:pt x="14287" y="10878"/>
                    </a:lnTo>
                    <a:lnTo>
                      <a:pt x="12958" y="11304"/>
                    </a:lnTo>
                    <a:cubicBezTo>
                      <a:pt x="12958" y="11304"/>
                      <a:pt x="13585" y="11805"/>
                      <a:pt x="13033" y="1233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42"/>
              <p:cNvSpPr/>
              <p:nvPr/>
            </p:nvSpPr>
            <p:spPr>
              <a:xfrm flipH="1">
                <a:off x="2414860" y="2729012"/>
                <a:ext cx="144330" cy="224954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3284" fill="none" extrusionOk="0">
                    <a:moveTo>
                      <a:pt x="1" y="0"/>
                    </a:moveTo>
                    <a:lnTo>
                      <a:pt x="1" y="2130"/>
                    </a:lnTo>
                    <a:lnTo>
                      <a:pt x="2106" y="3283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66" name="Google Shape;2166;p42"/>
              <p:cNvGrpSpPr/>
              <p:nvPr/>
            </p:nvGrpSpPr>
            <p:grpSpPr>
              <a:xfrm>
                <a:off x="2414845" y="2150838"/>
                <a:ext cx="454767" cy="454767"/>
                <a:chOff x="5122483" y="1943088"/>
                <a:chExt cx="454767" cy="454767"/>
              </a:xfrm>
            </p:grpSpPr>
            <p:sp>
              <p:nvSpPr>
                <p:cNvPr id="2167" name="Google Shape;2167;p42"/>
                <p:cNvSpPr/>
                <p:nvPr/>
              </p:nvSpPr>
              <p:spPr>
                <a:xfrm>
                  <a:off x="5122483" y="1943088"/>
                  <a:ext cx="454767" cy="454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2" h="8372" extrusionOk="0">
                      <a:moveTo>
                        <a:pt x="3860" y="0"/>
                      </a:moveTo>
                      <a:lnTo>
                        <a:pt x="3560" y="727"/>
                      </a:lnTo>
                      <a:cubicBezTo>
                        <a:pt x="3234" y="777"/>
                        <a:pt x="2908" y="877"/>
                        <a:pt x="2632" y="1028"/>
                      </a:cubicBezTo>
                      <a:lnTo>
                        <a:pt x="1956" y="652"/>
                      </a:lnTo>
                      <a:cubicBezTo>
                        <a:pt x="1605" y="877"/>
                        <a:pt x="1279" y="1153"/>
                        <a:pt x="1003" y="1454"/>
                      </a:cubicBezTo>
                      <a:lnTo>
                        <a:pt x="1279" y="2181"/>
                      </a:lnTo>
                      <a:cubicBezTo>
                        <a:pt x="1103" y="2456"/>
                        <a:pt x="953" y="2757"/>
                        <a:pt x="853" y="3058"/>
                      </a:cubicBezTo>
                      <a:lnTo>
                        <a:pt x="101" y="3258"/>
                      </a:lnTo>
                      <a:cubicBezTo>
                        <a:pt x="26" y="3559"/>
                        <a:pt x="1" y="3860"/>
                        <a:pt x="1" y="4186"/>
                      </a:cubicBezTo>
                      <a:cubicBezTo>
                        <a:pt x="1" y="4286"/>
                        <a:pt x="1" y="4411"/>
                        <a:pt x="26" y="4512"/>
                      </a:cubicBezTo>
                      <a:lnTo>
                        <a:pt x="728" y="4812"/>
                      </a:lnTo>
                      <a:cubicBezTo>
                        <a:pt x="778" y="5163"/>
                        <a:pt x="878" y="5464"/>
                        <a:pt x="1028" y="5765"/>
                      </a:cubicBezTo>
                      <a:lnTo>
                        <a:pt x="652" y="6441"/>
                      </a:lnTo>
                      <a:cubicBezTo>
                        <a:pt x="878" y="6792"/>
                        <a:pt x="1154" y="7093"/>
                        <a:pt x="1454" y="7369"/>
                      </a:cubicBezTo>
                      <a:lnTo>
                        <a:pt x="2181" y="7093"/>
                      </a:lnTo>
                      <a:cubicBezTo>
                        <a:pt x="2457" y="7268"/>
                        <a:pt x="2758" y="7419"/>
                        <a:pt x="3058" y="7519"/>
                      </a:cubicBezTo>
                      <a:lnTo>
                        <a:pt x="3284" y="8271"/>
                      </a:lnTo>
                      <a:cubicBezTo>
                        <a:pt x="3560" y="8346"/>
                        <a:pt x="3885" y="8371"/>
                        <a:pt x="4186" y="8371"/>
                      </a:cubicBezTo>
                      <a:lnTo>
                        <a:pt x="4512" y="8371"/>
                      </a:lnTo>
                      <a:lnTo>
                        <a:pt x="4838" y="7644"/>
                      </a:lnTo>
                      <a:cubicBezTo>
                        <a:pt x="5164" y="7594"/>
                        <a:pt x="5464" y="7494"/>
                        <a:pt x="5765" y="7344"/>
                      </a:cubicBezTo>
                      <a:lnTo>
                        <a:pt x="6442" y="7720"/>
                      </a:lnTo>
                      <a:cubicBezTo>
                        <a:pt x="6793" y="7519"/>
                        <a:pt x="7093" y="7243"/>
                        <a:pt x="7369" y="6918"/>
                      </a:cubicBezTo>
                      <a:lnTo>
                        <a:pt x="7093" y="6191"/>
                      </a:lnTo>
                      <a:cubicBezTo>
                        <a:pt x="7269" y="5915"/>
                        <a:pt x="7419" y="5639"/>
                        <a:pt x="7545" y="5314"/>
                      </a:cubicBezTo>
                      <a:lnTo>
                        <a:pt x="8271" y="5113"/>
                      </a:lnTo>
                      <a:cubicBezTo>
                        <a:pt x="8347" y="4812"/>
                        <a:pt x="8372" y="4512"/>
                        <a:pt x="8372" y="4186"/>
                      </a:cubicBezTo>
                      <a:cubicBezTo>
                        <a:pt x="8372" y="4085"/>
                        <a:pt x="8372" y="3985"/>
                        <a:pt x="8372" y="3860"/>
                      </a:cubicBezTo>
                      <a:lnTo>
                        <a:pt x="7670" y="3559"/>
                      </a:lnTo>
                      <a:cubicBezTo>
                        <a:pt x="7595" y="3233"/>
                        <a:pt x="7494" y="2907"/>
                        <a:pt x="7344" y="2632"/>
                      </a:cubicBezTo>
                      <a:lnTo>
                        <a:pt x="7745" y="1955"/>
                      </a:lnTo>
                      <a:cubicBezTo>
                        <a:pt x="7520" y="1604"/>
                        <a:pt x="7244" y="1278"/>
                        <a:pt x="6918" y="1003"/>
                      </a:cubicBezTo>
                      <a:lnTo>
                        <a:pt x="6191" y="1278"/>
                      </a:lnTo>
                      <a:cubicBezTo>
                        <a:pt x="5941" y="1103"/>
                        <a:pt x="5640" y="953"/>
                        <a:pt x="5314" y="852"/>
                      </a:cubicBezTo>
                      <a:lnTo>
                        <a:pt x="5114" y="100"/>
                      </a:lnTo>
                      <a:cubicBezTo>
                        <a:pt x="4813" y="25"/>
                        <a:pt x="4512" y="0"/>
                        <a:pt x="418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8" name="Google Shape;2168;p42"/>
                <p:cNvSpPr/>
                <p:nvPr/>
              </p:nvSpPr>
              <p:spPr>
                <a:xfrm>
                  <a:off x="5122483" y="1943088"/>
                  <a:ext cx="454767" cy="454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2" h="8372" fill="none" extrusionOk="0">
                      <a:moveTo>
                        <a:pt x="8372" y="4186"/>
                      </a:moveTo>
                      <a:cubicBezTo>
                        <a:pt x="8372" y="4512"/>
                        <a:pt x="8347" y="4812"/>
                        <a:pt x="8271" y="5113"/>
                      </a:cubicBezTo>
                      <a:lnTo>
                        <a:pt x="7545" y="5314"/>
                      </a:lnTo>
                      <a:cubicBezTo>
                        <a:pt x="7419" y="5639"/>
                        <a:pt x="7269" y="5915"/>
                        <a:pt x="7093" y="6191"/>
                      </a:cubicBezTo>
                      <a:lnTo>
                        <a:pt x="7369" y="6918"/>
                      </a:lnTo>
                      <a:cubicBezTo>
                        <a:pt x="7093" y="7243"/>
                        <a:pt x="6793" y="7519"/>
                        <a:pt x="6442" y="7720"/>
                      </a:cubicBezTo>
                      <a:lnTo>
                        <a:pt x="5765" y="7344"/>
                      </a:lnTo>
                      <a:cubicBezTo>
                        <a:pt x="5464" y="7494"/>
                        <a:pt x="5164" y="7594"/>
                        <a:pt x="4838" y="7644"/>
                      </a:cubicBezTo>
                      <a:lnTo>
                        <a:pt x="4512" y="8371"/>
                      </a:lnTo>
                      <a:cubicBezTo>
                        <a:pt x="4412" y="8371"/>
                        <a:pt x="4312" y="8371"/>
                        <a:pt x="4186" y="8371"/>
                      </a:cubicBezTo>
                      <a:cubicBezTo>
                        <a:pt x="3885" y="8371"/>
                        <a:pt x="3560" y="8346"/>
                        <a:pt x="3284" y="8271"/>
                      </a:cubicBezTo>
                      <a:lnTo>
                        <a:pt x="3058" y="7519"/>
                      </a:lnTo>
                      <a:cubicBezTo>
                        <a:pt x="2758" y="7419"/>
                        <a:pt x="2457" y="7268"/>
                        <a:pt x="2181" y="7093"/>
                      </a:cubicBezTo>
                      <a:lnTo>
                        <a:pt x="1454" y="7369"/>
                      </a:lnTo>
                      <a:cubicBezTo>
                        <a:pt x="1154" y="7093"/>
                        <a:pt x="878" y="6792"/>
                        <a:pt x="652" y="6441"/>
                      </a:cubicBezTo>
                      <a:lnTo>
                        <a:pt x="1028" y="5765"/>
                      </a:lnTo>
                      <a:cubicBezTo>
                        <a:pt x="878" y="5464"/>
                        <a:pt x="778" y="5163"/>
                        <a:pt x="728" y="4812"/>
                      </a:cubicBezTo>
                      <a:lnTo>
                        <a:pt x="26" y="4512"/>
                      </a:lnTo>
                      <a:cubicBezTo>
                        <a:pt x="1" y="4411"/>
                        <a:pt x="1" y="4286"/>
                        <a:pt x="1" y="4186"/>
                      </a:cubicBezTo>
                      <a:cubicBezTo>
                        <a:pt x="1" y="3860"/>
                        <a:pt x="26" y="3559"/>
                        <a:pt x="101" y="3258"/>
                      </a:cubicBezTo>
                      <a:lnTo>
                        <a:pt x="853" y="3058"/>
                      </a:lnTo>
                      <a:cubicBezTo>
                        <a:pt x="953" y="2757"/>
                        <a:pt x="1103" y="2456"/>
                        <a:pt x="1279" y="2181"/>
                      </a:cubicBezTo>
                      <a:lnTo>
                        <a:pt x="1003" y="1454"/>
                      </a:lnTo>
                      <a:cubicBezTo>
                        <a:pt x="1279" y="1153"/>
                        <a:pt x="1605" y="877"/>
                        <a:pt x="1956" y="652"/>
                      </a:cubicBezTo>
                      <a:lnTo>
                        <a:pt x="2632" y="1028"/>
                      </a:lnTo>
                      <a:cubicBezTo>
                        <a:pt x="2908" y="877"/>
                        <a:pt x="3234" y="777"/>
                        <a:pt x="3560" y="727"/>
                      </a:cubicBezTo>
                      <a:lnTo>
                        <a:pt x="3860" y="0"/>
                      </a:lnTo>
                      <a:cubicBezTo>
                        <a:pt x="3986" y="0"/>
                        <a:pt x="4086" y="0"/>
                        <a:pt x="4186" y="0"/>
                      </a:cubicBezTo>
                      <a:cubicBezTo>
                        <a:pt x="4512" y="0"/>
                        <a:pt x="4813" y="25"/>
                        <a:pt x="5114" y="100"/>
                      </a:cubicBezTo>
                      <a:lnTo>
                        <a:pt x="5314" y="852"/>
                      </a:lnTo>
                      <a:cubicBezTo>
                        <a:pt x="5640" y="953"/>
                        <a:pt x="5941" y="1103"/>
                        <a:pt x="6191" y="1278"/>
                      </a:cubicBezTo>
                      <a:lnTo>
                        <a:pt x="6918" y="1003"/>
                      </a:lnTo>
                      <a:cubicBezTo>
                        <a:pt x="7244" y="1278"/>
                        <a:pt x="7520" y="1604"/>
                        <a:pt x="7745" y="1955"/>
                      </a:cubicBezTo>
                      <a:lnTo>
                        <a:pt x="7344" y="2632"/>
                      </a:lnTo>
                      <a:cubicBezTo>
                        <a:pt x="7494" y="2907"/>
                        <a:pt x="7595" y="3233"/>
                        <a:pt x="7670" y="3559"/>
                      </a:cubicBezTo>
                      <a:lnTo>
                        <a:pt x="8372" y="3860"/>
                      </a:lnTo>
                      <a:cubicBezTo>
                        <a:pt x="8372" y="3985"/>
                        <a:pt x="8372" y="4085"/>
                        <a:pt x="8372" y="418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miter lim="250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9" name="Google Shape;2169;p42"/>
                <p:cNvSpPr/>
                <p:nvPr/>
              </p:nvSpPr>
              <p:spPr>
                <a:xfrm>
                  <a:off x="5219172" y="2039724"/>
                  <a:ext cx="261442" cy="261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3" h="4813" extrusionOk="0">
                      <a:moveTo>
                        <a:pt x="2406" y="1"/>
                      </a:moveTo>
                      <a:cubicBezTo>
                        <a:pt x="1078" y="1"/>
                        <a:pt x="0" y="1078"/>
                        <a:pt x="0" y="2407"/>
                      </a:cubicBezTo>
                      <a:cubicBezTo>
                        <a:pt x="0" y="3735"/>
                        <a:pt x="1078" y="4813"/>
                        <a:pt x="2406" y="4813"/>
                      </a:cubicBezTo>
                      <a:cubicBezTo>
                        <a:pt x="3735" y="4813"/>
                        <a:pt x="4812" y="3735"/>
                        <a:pt x="4812" y="2407"/>
                      </a:cubicBezTo>
                      <a:cubicBezTo>
                        <a:pt x="4812" y="1078"/>
                        <a:pt x="3735" y="1"/>
                        <a:pt x="240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0" name="Google Shape;2170;p42"/>
                <p:cNvSpPr/>
                <p:nvPr/>
              </p:nvSpPr>
              <p:spPr>
                <a:xfrm>
                  <a:off x="5219172" y="2039724"/>
                  <a:ext cx="261442" cy="261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3" h="4813" fill="none" extrusionOk="0">
                      <a:moveTo>
                        <a:pt x="4812" y="2407"/>
                      </a:moveTo>
                      <a:cubicBezTo>
                        <a:pt x="4812" y="3735"/>
                        <a:pt x="3735" y="4813"/>
                        <a:pt x="2406" y="4813"/>
                      </a:cubicBezTo>
                      <a:cubicBezTo>
                        <a:pt x="1078" y="4813"/>
                        <a:pt x="0" y="3735"/>
                        <a:pt x="0" y="2407"/>
                      </a:cubicBezTo>
                      <a:cubicBezTo>
                        <a:pt x="0" y="1078"/>
                        <a:pt x="1078" y="1"/>
                        <a:pt x="2406" y="1"/>
                      </a:cubicBezTo>
                      <a:cubicBezTo>
                        <a:pt x="3735" y="1"/>
                        <a:pt x="4812" y="1078"/>
                        <a:pt x="4812" y="2407"/>
                      </a:cubicBezTo>
                      <a:close/>
                    </a:path>
                  </a:pathLst>
                </a:custGeom>
                <a:noFill/>
                <a:ln w="4375" cap="flat" cmpd="sng">
                  <a:solidFill>
                    <a:schemeClr val="accent3"/>
                  </a:solidFill>
                  <a:prstDash val="solid"/>
                  <a:miter lim="250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1" name="Google Shape;2171;p42"/>
                <p:cNvSpPr/>
                <p:nvPr/>
              </p:nvSpPr>
              <p:spPr>
                <a:xfrm>
                  <a:off x="5261379" y="2081930"/>
                  <a:ext cx="177029" cy="177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3259" extrusionOk="0">
                      <a:moveTo>
                        <a:pt x="1629" y="1"/>
                      </a:moveTo>
                      <a:cubicBezTo>
                        <a:pt x="727" y="1"/>
                        <a:pt x="0" y="727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7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2" name="Google Shape;2172;p42"/>
                <p:cNvSpPr/>
                <p:nvPr/>
              </p:nvSpPr>
              <p:spPr>
                <a:xfrm>
                  <a:off x="5261379" y="2081930"/>
                  <a:ext cx="177029" cy="177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3259" fill="none" extrusionOk="0">
                      <a:moveTo>
                        <a:pt x="3258" y="1630"/>
                      </a:moveTo>
                      <a:cubicBezTo>
                        <a:pt x="3258" y="2532"/>
                        <a:pt x="2531" y="3259"/>
                        <a:pt x="1629" y="3259"/>
                      </a:cubicBezTo>
                      <a:cubicBezTo>
                        <a:pt x="727" y="3259"/>
                        <a:pt x="0" y="2532"/>
                        <a:pt x="0" y="1630"/>
                      </a:cubicBezTo>
                      <a:cubicBezTo>
                        <a:pt x="0" y="727"/>
                        <a:pt x="727" y="1"/>
                        <a:pt x="1629" y="1"/>
                      </a:cubicBezTo>
                      <a:cubicBezTo>
                        <a:pt x="2531" y="1"/>
                        <a:pt x="3258" y="727"/>
                        <a:pt x="3258" y="1630"/>
                      </a:cubicBezTo>
                      <a:close/>
                    </a:path>
                  </a:pathLst>
                </a:custGeom>
                <a:noFill/>
                <a:ln w="4375" cap="flat" cmpd="sng">
                  <a:solidFill>
                    <a:schemeClr val="accent3"/>
                  </a:solidFill>
                  <a:prstDash val="solid"/>
                  <a:miter lim="250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429</Words>
  <Application>Microsoft Office PowerPoint</Application>
  <PresentationFormat>On-screen Show (16:9)</PresentationFormat>
  <Paragraphs>69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Wingdings</vt:lpstr>
      <vt:lpstr>Bebas Neue</vt:lpstr>
      <vt:lpstr>Roboto</vt:lpstr>
      <vt:lpstr>Times New Roman</vt:lpstr>
      <vt:lpstr>Computer Science Proposal by Slidesgo</vt:lpstr>
      <vt:lpstr>TOUR &amp; TRAVEL AGENCY</vt:lpstr>
      <vt:lpstr>group members</vt:lpstr>
      <vt:lpstr>TABLE OF CONTENTS</vt:lpstr>
      <vt:lpstr>TABLE OF CONTENTS</vt:lpstr>
      <vt:lpstr>TABLE OF CONTENTS</vt:lpstr>
      <vt:lpstr>ABOUT THE PROJECT</vt:lpstr>
      <vt:lpstr>MAJOR REQUIREMENTS</vt:lpstr>
      <vt:lpstr>Introduction</vt:lpstr>
      <vt:lpstr>motivation</vt:lpstr>
      <vt:lpstr>Problem statement</vt:lpstr>
      <vt:lpstr>Proposed system</vt:lpstr>
      <vt:lpstr>Study of the system</vt:lpstr>
      <vt:lpstr>Website modules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PROPOSAL</dc:title>
  <dc:creator>Fahad Baloch</dc:creator>
  <cp:lastModifiedBy>Fahad</cp:lastModifiedBy>
  <cp:revision>12</cp:revision>
  <dcterms:modified xsi:type="dcterms:W3CDTF">2022-07-06T07:11:12Z</dcterms:modified>
</cp:coreProperties>
</file>