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326"/>
    <a:srgbClr val="12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130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8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0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0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0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6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7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26712-ACCD-4F2C-912A-55B82750116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7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FA0F45-937E-237A-9097-64200D52A3BB}"/>
              </a:ext>
            </a:extLst>
          </p:cNvPr>
          <p:cNvSpPr/>
          <p:nvPr/>
        </p:nvSpPr>
        <p:spPr>
          <a:xfrm>
            <a:off x="276103" y="329541"/>
            <a:ext cx="5112326" cy="7837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900" dirty="0">
                <a:solidFill>
                  <a:schemeClr val="tx1"/>
                </a:solidFill>
                <a:latin typeface="Aptos Light" panose="020F0502020204030204" pitchFamily="34" charset="0"/>
              </a:rPr>
              <a:t>DATA  COMPARISON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BF9934-8FC4-1C44-1ABD-A1725E69EC29}"/>
              </a:ext>
            </a:extLst>
          </p:cNvPr>
          <p:cNvSpPr/>
          <p:nvPr/>
        </p:nvSpPr>
        <p:spPr>
          <a:xfrm>
            <a:off x="5791076" y="329541"/>
            <a:ext cx="2409950" cy="7837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spc="900" dirty="0">
              <a:solidFill>
                <a:schemeClr val="tx1"/>
              </a:solidFill>
              <a:latin typeface="Aptos Light" panose="020F050202020403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3CBDA-EDD9-EBD4-76BB-44BA6818CCD9}"/>
              </a:ext>
            </a:extLst>
          </p:cNvPr>
          <p:cNvGrpSpPr/>
          <p:nvPr/>
        </p:nvGrpSpPr>
        <p:grpSpPr>
          <a:xfrm>
            <a:off x="478601" y="6154372"/>
            <a:ext cx="6934325" cy="3747548"/>
            <a:chOff x="2786000" y="1995151"/>
            <a:chExt cx="4622883" cy="24983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80D9EE-7564-B364-E8DF-8C90EC87CDF8}"/>
                </a:ext>
              </a:extLst>
            </p:cNvPr>
            <p:cNvSpPr/>
            <p:nvPr/>
          </p:nvSpPr>
          <p:spPr>
            <a:xfrm>
              <a:off x="2789217" y="2364483"/>
              <a:ext cx="4619666" cy="21290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50" b="1" dirty="0">
                <a:solidFill>
                  <a:schemeClr val="tx1"/>
                </a:solidFill>
                <a:latin typeface="Aptos Light" panose="020F050202020403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E81F31-8AF9-7B71-A55B-7462A4D54A5B}"/>
                </a:ext>
              </a:extLst>
            </p:cNvPr>
            <p:cNvSpPr txBox="1"/>
            <p:nvPr/>
          </p:nvSpPr>
          <p:spPr>
            <a:xfrm>
              <a:off x="2786000" y="1995151"/>
              <a:ext cx="17907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solidFill>
                    <a:schemeClr val="bg1">
                      <a:lumMod val="95000"/>
                    </a:schemeClr>
                  </a:solidFill>
                  <a:latin typeface="Aptos Light" panose="020B0004020202020204" pitchFamily="34" charset="0"/>
                  <a:cs typeface="Kigelia Arabic Light" panose="020F0502020204030204" pitchFamily="34" charset="-78"/>
                </a:rPr>
                <a:t>Euler Angles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1528EF7-A9C8-48B4-89DD-A41F4E5599A1}"/>
              </a:ext>
            </a:extLst>
          </p:cNvPr>
          <p:cNvGrpSpPr/>
          <p:nvPr/>
        </p:nvGrpSpPr>
        <p:grpSpPr>
          <a:xfrm>
            <a:off x="10870250" y="6154372"/>
            <a:ext cx="6934325" cy="3747548"/>
            <a:chOff x="2786000" y="1995151"/>
            <a:chExt cx="4622883" cy="249836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A5C14C-91F0-3BE2-B3C9-1EAAD8F99D44}"/>
                </a:ext>
              </a:extLst>
            </p:cNvPr>
            <p:cNvSpPr/>
            <p:nvPr/>
          </p:nvSpPr>
          <p:spPr>
            <a:xfrm>
              <a:off x="2789217" y="2364483"/>
              <a:ext cx="4619666" cy="21290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50" b="1" dirty="0">
                <a:solidFill>
                  <a:schemeClr val="tx1"/>
                </a:solidFill>
                <a:latin typeface="Aptos Light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E3D89A-812A-8D34-A03E-0A347A043484}"/>
                </a:ext>
              </a:extLst>
            </p:cNvPr>
            <p:cNvSpPr txBox="1"/>
            <p:nvPr/>
          </p:nvSpPr>
          <p:spPr>
            <a:xfrm>
              <a:off x="2786000" y="1995151"/>
              <a:ext cx="17907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solidFill>
                    <a:schemeClr val="bg1">
                      <a:lumMod val="95000"/>
                    </a:schemeClr>
                  </a:solidFill>
                  <a:latin typeface="Aptos Light" panose="020B0004020202020204" pitchFamily="34" charset="0"/>
                  <a:cs typeface="Kigelia Arabic Light" panose="020F0502020204030204" pitchFamily="34" charset="-78"/>
                </a:rPr>
                <a:t>Euler Angles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34648C-CBEB-9158-06A0-D32A88E41C16}"/>
              </a:ext>
            </a:extLst>
          </p:cNvPr>
          <p:cNvGrpSpPr/>
          <p:nvPr/>
        </p:nvGrpSpPr>
        <p:grpSpPr>
          <a:xfrm>
            <a:off x="481013" y="2258855"/>
            <a:ext cx="6934325" cy="3747548"/>
            <a:chOff x="2786000" y="1995151"/>
            <a:chExt cx="4622883" cy="249836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512C58-0106-DA1F-2201-2B29B6B94074}"/>
                </a:ext>
              </a:extLst>
            </p:cNvPr>
            <p:cNvSpPr/>
            <p:nvPr/>
          </p:nvSpPr>
          <p:spPr>
            <a:xfrm>
              <a:off x="2789217" y="2364483"/>
              <a:ext cx="4619666" cy="21290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50" b="1" dirty="0">
                <a:solidFill>
                  <a:schemeClr val="tx1"/>
                </a:solidFill>
                <a:latin typeface="Aptos Light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5F6E11C-14EC-183C-AFC8-5E376A3062F8}"/>
                </a:ext>
              </a:extLst>
            </p:cNvPr>
            <p:cNvSpPr txBox="1"/>
            <p:nvPr/>
          </p:nvSpPr>
          <p:spPr>
            <a:xfrm>
              <a:off x="2786000" y="1995151"/>
              <a:ext cx="17907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solidFill>
                    <a:schemeClr val="bg1">
                      <a:lumMod val="95000"/>
                    </a:schemeClr>
                  </a:solidFill>
                  <a:latin typeface="Aptos Light" panose="020B0004020202020204" pitchFamily="34" charset="0"/>
                  <a:cs typeface="Kigelia Arabic Light" panose="020F0502020204030204" pitchFamily="34" charset="-78"/>
                </a:rPr>
                <a:t>Positions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551677B-861B-FFB5-222C-6054A4E40EB0}"/>
              </a:ext>
            </a:extLst>
          </p:cNvPr>
          <p:cNvGrpSpPr/>
          <p:nvPr/>
        </p:nvGrpSpPr>
        <p:grpSpPr>
          <a:xfrm>
            <a:off x="10872662" y="2258855"/>
            <a:ext cx="6934325" cy="3747548"/>
            <a:chOff x="2786000" y="1995151"/>
            <a:chExt cx="4622883" cy="249836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B4B1DD-82E4-06CF-7F52-88B95EDD1E90}"/>
                </a:ext>
              </a:extLst>
            </p:cNvPr>
            <p:cNvSpPr/>
            <p:nvPr/>
          </p:nvSpPr>
          <p:spPr>
            <a:xfrm>
              <a:off x="2789217" y="2364483"/>
              <a:ext cx="4619666" cy="21290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50" b="1" dirty="0">
                <a:solidFill>
                  <a:schemeClr val="tx1"/>
                </a:solidFill>
                <a:latin typeface="Aptos Light" panose="020F050202020403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4632B13-B939-B4EB-D126-089B63332ADE}"/>
                </a:ext>
              </a:extLst>
            </p:cNvPr>
            <p:cNvSpPr txBox="1"/>
            <p:nvPr/>
          </p:nvSpPr>
          <p:spPr>
            <a:xfrm>
              <a:off x="2786000" y="1995151"/>
              <a:ext cx="17907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solidFill>
                    <a:schemeClr val="bg1">
                      <a:lumMod val="95000"/>
                    </a:schemeClr>
                  </a:solidFill>
                  <a:latin typeface="Aptos Light" panose="020B0004020202020204" pitchFamily="34" charset="0"/>
                  <a:cs typeface="Kigelia Arabic Light" panose="020F0502020204030204" pitchFamily="34" charset="-78"/>
                </a:rPr>
                <a:t>Positions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6C9832C-A291-6EA9-E7F0-B896D17FF25A}"/>
              </a:ext>
            </a:extLst>
          </p:cNvPr>
          <p:cNvSpPr/>
          <p:nvPr/>
        </p:nvSpPr>
        <p:spPr>
          <a:xfrm>
            <a:off x="1392013" y="1475084"/>
            <a:ext cx="5112326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b="1" spc="900" dirty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  <a:latin typeface="Aptos Light" panose="020F0502020204030204" pitchFamily="34" charset="0"/>
              </a:rPr>
              <a:t>HEXAPOD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F0D2B1E-9E77-3A64-E535-CC0CCAF25A33}"/>
              </a:ext>
            </a:extLst>
          </p:cNvPr>
          <p:cNvSpPr/>
          <p:nvPr/>
        </p:nvSpPr>
        <p:spPr>
          <a:xfrm>
            <a:off x="11793067" y="1475084"/>
            <a:ext cx="5112326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b="1" spc="900" dirty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Aptos Light" panose="020F0502020204030204" pitchFamily="34" charset="0"/>
              </a:rPr>
              <a:t>OPTI-TRACK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391163F-501F-D7B7-3E5B-663E09F71F6B}"/>
              </a:ext>
            </a:extLst>
          </p:cNvPr>
          <p:cNvGrpSpPr/>
          <p:nvPr/>
        </p:nvGrpSpPr>
        <p:grpSpPr>
          <a:xfrm>
            <a:off x="14484204" y="71033"/>
            <a:ext cx="2662235" cy="1192475"/>
            <a:chOff x="10382848" y="110903"/>
            <a:chExt cx="1774823" cy="79498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981697-E3DE-F808-B089-FCAFCC7EE7CF}"/>
                </a:ext>
              </a:extLst>
            </p:cNvPr>
            <p:cNvSpPr/>
            <p:nvPr/>
          </p:nvSpPr>
          <p:spPr>
            <a:xfrm>
              <a:off x="10651094" y="383372"/>
              <a:ext cx="1238333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DeflateInflate">
                <a:avLst/>
              </a:prstTxWarp>
            </a:bodyPr>
            <a:lstStyle/>
            <a:p>
              <a:pPr algn="ctr"/>
              <a:r>
                <a:rPr lang="en-US" sz="3000" b="1" spc="-225" dirty="0">
                  <a:gradFill flip="none" rotWithShape="1">
                    <a:gsLst>
                      <a:gs pos="0">
                        <a:srgbClr val="124735"/>
                      </a:gs>
                      <a:gs pos="100000">
                        <a:srgbClr val="FCB326"/>
                      </a:gs>
                    </a:gsLst>
                    <a:lin ang="18900000" scaled="1"/>
                    <a:tileRect/>
                  </a:gradFill>
                  <a:latin typeface="Aptos Light" panose="020F0502020204030204" pitchFamily="34" charset="0"/>
                </a:rPr>
                <a:t>S-KUBED 2024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469025-C769-81FE-D7E8-9AF514B77BF8}"/>
                </a:ext>
              </a:extLst>
            </p:cNvPr>
            <p:cNvSpPr/>
            <p:nvPr/>
          </p:nvSpPr>
          <p:spPr>
            <a:xfrm>
              <a:off x="10382848" y="110903"/>
              <a:ext cx="1774823" cy="28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spc="450" dirty="0">
                  <a:solidFill>
                    <a:srgbClr val="FCB326"/>
                  </a:solidFill>
                  <a:latin typeface="Aptos Light" panose="020F0502020204030204" pitchFamily="34" charset="0"/>
                </a:rPr>
                <a:t>CAL POLY POMONA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F53895B-4C58-4E7A-E637-6500726FE045}"/>
              </a:ext>
            </a:extLst>
          </p:cNvPr>
          <p:cNvSpPr/>
          <p:nvPr/>
        </p:nvSpPr>
        <p:spPr>
          <a:xfrm>
            <a:off x="8603395" y="320871"/>
            <a:ext cx="2409950" cy="7837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spc="900" dirty="0">
              <a:solidFill>
                <a:schemeClr val="tx1"/>
              </a:solidFill>
              <a:latin typeface="Aptos Light" panose="020F050202020403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E865633-21A5-E3E4-8AB5-796837E26226}"/>
              </a:ext>
            </a:extLst>
          </p:cNvPr>
          <p:cNvSpPr/>
          <p:nvPr/>
        </p:nvSpPr>
        <p:spPr>
          <a:xfrm>
            <a:off x="11415713" y="335643"/>
            <a:ext cx="2409950" cy="7837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spc="900" dirty="0">
              <a:solidFill>
                <a:schemeClr val="tx1"/>
              </a:solidFill>
              <a:latin typeface="Aptos Light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E9A60A-34EC-4BC4-EA14-B1B1E2C768C2}"/>
              </a:ext>
            </a:extLst>
          </p:cNvPr>
          <p:cNvCxnSpPr>
            <a:cxnSpLocks/>
          </p:cNvCxnSpPr>
          <p:nvPr/>
        </p:nvCxnSpPr>
        <p:spPr>
          <a:xfrm>
            <a:off x="9144000" y="1748519"/>
            <a:ext cx="0" cy="815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6" name="Picture 55" descr="A blue and gold logo&#10;&#10;Description automatically generated">
            <a:extLst>
              <a:ext uri="{FF2B5EF4-FFF2-40B4-BE49-F238E27FC236}">
                <a16:creationId xmlns:a16="http://schemas.microsoft.com/office/drawing/2014/main" id="{4BF7241D-9925-6B83-C220-1610988C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410" y="104774"/>
            <a:ext cx="1136313" cy="11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15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Turpin</dc:creator>
  <cp:lastModifiedBy>Andre Turpin</cp:lastModifiedBy>
  <cp:revision>22</cp:revision>
  <dcterms:created xsi:type="dcterms:W3CDTF">2024-03-19T23:39:39Z</dcterms:created>
  <dcterms:modified xsi:type="dcterms:W3CDTF">2024-03-20T00:27:11Z</dcterms:modified>
</cp:coreProperties>
</file>