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326"/>
    <a:srgbClr val="12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0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0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0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6712-ACCD-4F2C-912A-55B82750116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26712-ACCD-4F2C-912A-55B82750116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31BD4-558F-46AD-9324-E891B54E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FA0F45-937E-237A-9097-64200D52A3BB}"/>
              </a:ext>
            </a:extLst>
          </p:cNvPr>
          <p:cNvSpPr/>
          <p:nvPr/>
        </p:nvSpPr>
        <p:spPr>
          <a:xfrm>
            <a:off x="247227" y="285874"/>
            <a:ext cx="5112326" cy="783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900" dirty="0">
                <a:solidFill>
                  <a:schemeClr val="tx1"/>
                </a:solidFill>
                <a:latin typeface="Aptos Light" panose="020F0502020204030204" pitchFamily="34" charset="0"/>
              </a:rPr>
              <a:t>HEXA-TRACK FEEDBACK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BF9934-8FC4-1C44-1ABD-A1725E69EC29}"/>
              </a:ext>
            </a:extLst>
          </p:cNvPr>
          <p:cNvSpPr/>
          <p:nvPr/>
        </p:nvSpPr>
        <p:spPr>
          <a:xfrm>
            <a:off x="5762200" y="285874"/>
            <a:ext cx="2409950" cy="7837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  <a:latin typeface="Aptos Light" panose="020F0502020204030204" pitchFamily="34" charset="0"/>
              </a:rPr>
              <a:t>Random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391163F-501F-D7B7-3E5B-663E09F71F6B}"/>
              </a:ext>
            </a:extLst>
          </p:cNvPr>
          <p:cNvGrpSpPr/>
          <p:nvPr/>
        </p:nvGrpSpPr>
        <p:grpSpPr>
          <a:xfrm>
            <a:off x="13215487" y="170516"/>
            <a:ext cx="4090737" cy="1712172"/>
            <a:chOff x="10382848" y="110903"/>
            <a:chExt cx="1774823" cy="79498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981697-E3DE-F808-B089-FCAFCC7EE7CF}"/>
                </a:ext>
              </a:extLst>
            </p:cNvPr>
            <p:cNvSpPr/>
            <p:nvPr/>
          </p:nvSpPr>
          <p:spPr>
            <a:xfrm>
              <a:off x="10651094" y="383372"/>
              <a:ext cx="1238333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DeflateInflate">
                <a:avLst/>
              </a:prstTxWarp>
            </a:bodyPr>
            <a:lstStyle/>
            <a:p>
              <a:pPr algn="ctr"/>
              <a:r>
                <a:rPr lang="en-US" sz="3000" b="1" spc="-225" dirty="0">
                  <a:gradFill flip="none" rotWithShape="1">
                    <a:gsLst>
                      <a:gs pos="0">
                        <a:srgbClr val="124735"/>
                      </a:gs>
                      <a:gs pos="100000">
                        <a:srgbClr val="FCB326"/>
                      </a:gs>
                    </a:gsLst>
                    <a:lin ang="18900000" scaled="1"/>
                    <a:tileRect/>
                  </a:gradFill>
                  <a:latin typeface="Aptos Light" panose="020F0502020204030204" pitchFamily="34" charset="0"/>
                </a:rPr>
                <a:t>S-KUBED 2024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469025-C769-81FE-D7E8-9AF514B77BF8}"/>
                </a:ext>
              </a:extLst>
            </p:cNvPr>
            <p:cNvSpPr/>
            <p:nvPr/>
          </p:nvSpPr>
          <p:spPr>
            <a:xfrm>
              <a:off x="10382848" y="110903"/>
              <a:ext cx="1774823" cy="282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spc="450" dirty="0">
                  <a:solidFill>
                    <a:srgbClr val="FCB326"/>
                  </a:solidFill>
                  <a:latin typeface="Aptos Light" panose="020F0502020204030204" pitchFamily="34" charset="0"/>
                </a:rPr>
                <a:t>CAL POLY POMONA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F53895B-4C58-4E7A-E637-6500726FE045}"/>
              </a:ext>
            </a:extLst>
          </p:cNvPr>
          <p:cNvSpPr/>
          <p:nvPr/>
        </p:nvSpPr>
        <p:spPr>
          <a:xfrm>
            <a:off x="8574519" y="277204"/>
            <a:ext cx="2409950" cy="7837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  <a:latin typeface="Aptos Light" panose="020F0502020204030204" pitchFamily="34" charset="0"/>
              </a:rPr>
              <a:t>User-Defined</a:t>
            </a:r>
          </a:p>
        </p:txBody>
      </p:sp>
      <p:pic>
        <p:nvPicPr>
          <p:cNvPr id="56" name="Picture 55" descr="A blue and gold logo&#10;&#10;Description automatically generated">
            <a:extLst>
              <a:ext uri="{FF2B5EF4-FFF2-40B4-BE49-F238E27FC236}">
                <a16:creationId xmlns:a16="http://schemas.microsoft.com/office/drawing/2014/main" id="{4BF7241D-9925-6B83-C220-1610988C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584" y="151231"/>
            <a:ext cx="1136313" cy="112499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1DDED18-DD65-A85F-B867-4D7C59E7C691}"/>
              </a:ext>
            </a:extLst>
          </p:cNvPr>
          <p:cNvGrpSpPr/>
          <p:nvPr/>
        </p:nvGrpSpPr>
        <p:grpSpPr>
          <a:xfrm>
            <a:off x="276103" y="1436134"/>
            <a:ext cx="6929498" cy="8512655"/>
            <a:chOff x="483427" y="1475084"/>
            <a:chExt cx="6929498" cy="851265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512C58-0106-DA1F-2201-2B29B6B94074}"/>
                </a:ext>
              </a:extLst>
            </p:cNvPr>
            <p:cNvSpPr/>
            <p:nvPr/>
          </p:nvSpPr>
          <p:spPr>
            <a:xfrm>
              <a:off x="483427" y="2258855"/>
              <a:ext cx="6929498" cy="235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C9832C-A291-6EA9-E7F0-B896D17FF25A}"/>
                </a:ext>
              </a:extLst>
            </p:cNvPr>
            <p:cNvSpPr/>
            <p:nvPr/>
          </p:nvSpPr>
          <p:spPr>
            <a:xfrm>
              <a:off x="1392013" y="1475084"/>
              <a:ext cx="5112326" cy="7837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50" b="1" spc="900" dirty="0">
                  <a:gradFill flip="none" rotWithShape="1">
                    <a:gsLst>
                      <a:gs pos="0">
                        <a:schemeClr val="tx1"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tint val="23500"/>
                          <a:satMod val="160000"/>
                        </a:schemeClr>
                      </a:gs>
                    </a:gsLst>
                    <a:lin ang="2700000" scaled="1"/>
                    <a:tileRect/>
                  </a:gradFill>
                  <a:latin typeface="Aptos Light" panose="020F0502020204030204" pitchFamily="34" charset="0"/>
                </a:rPr>
                <a:t>POSITION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C451AD-8883-D57E-6379-24068EBB169E}"/>
                </a:ext>
              </a:extLst>
            </p:cNvPr>
            <p:cNvSpPr/>
            <p:nvPr/>
          </p:nvSpPr>
          <p:spPr>
            <a:xfrm>
              <a:off x="483427" y="4917958"/>
              <a:ext cx="6929498" cy="235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7F567F-8042-CD8B-128A-482334586A86}"/>
                </a:ext>
              </a:extLst>
            </p:cNvPr>
            <p:cNvSpPr/>
            <p:nvPr/>
          </p:nvSpPr>
          <p:spPr>
            <a:xfrm>
              <a:off x="483427" y="7636093"/>
              <a:ext cx="6929498" cy="235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C633C7-2B83-1E31-91FF-C8C9B968FA46}"/>
              </a:ext>
            </a:extLst>
          </p:cNvPr>
          <p:cNvGrpSpPr/>
          <p:nvPr/>
        </p:nvGrpSpPr>
        <p:grpSpPr>
          <a:xfrm>
            <a:off x="7519720" y="1436134"/>
            <a:ext cx="6929498" cy="8498317"/>
            <a:chOff x="10875077" y="1475084"/>
            <a:chExt cx="6929498" cy="849831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D2B1E-9E77-3A64-E535-CC0CCAF25A33}"/>
                </a:ext>
              </a:extLst>
            </p:cNvPr>
            <p:cNvSpPr/>
            <p:nvPr/>
          </p:nvSpPr>
          <p:spPr>
            <a:xfrm>
              <a:off x="11793067" y="1475084"/>
              <a:ext cx="5112326" cy="7837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50" b="1" spc="900" dirty="0">
                  <a:gradFill flip="none" rotWithShape="1">
                    <a:gsLst>
                      <a:gs pos="0">
                        <a:schemeClr val="tx1"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atin typeface="Aptos Light" panose="020F0502020204030204" pitchFamily="34" charset="0"/>
                </a:rPr>
                <a:t>ERROR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CDC5F7-8650-C7F3-275E-65C46141B229}"/>
                </a:ext>
              </a:extLst>
            </p:cNvPr>
            <p:cNvSpPr/>
            <p:nvPr/>
          </p:nvSpPr>
          <p:spPr>
            <a:xfrm>
              <a:off x="10875077" y="2244517"/>
              <a:ext cx="6929498" cy="235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3E1097-9098-8543-ADE7-CFB20A0A5502}"/>
                </a:ext>
              </a:extLst>
            </p:cNvPr>
            <p:cNvSpPr/>
            <p:nvPr/>
          </p:nvSpPr>
          <p:spPr>
            <a:xfrm>
              <a:off x="10875077" y="4903620"/>
              <a:ext cx="6929498" cy="235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10B90-99D9-14EA-249C-E3960210EDB5}"/>
                </a:ext>
              </a:extLst>
            </p:cNvPr>
            <p:cNvSpPr/>
            <p:nvPr/>
          </p:nvSpPr>
          <p:spPr>
            <a:xfrm>
              <a:off x="10875077" y="7621755"/>
              <a:ext cx="6929498" cy="235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050" b="1" dirty="0">
                <a:solidFill>
                  <a:schemeClr val="tx1"/>
                </a:solidFill>
                <a:latin typeface="Aptos Light" panose="020F0502020204030204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FDC78-9BE6-8DAD-1DF9-D061E00B880A}"/>
              </a:ext>
            </a:extLst>
          </p:cNvPr>
          <p:cNvSpPr/>
          <p:nvPr/>
        </p:nvSpPr>
        <p:spPr>
          <a:xfrm>
            <a:off x="14763337" y="8582795"/>
            <a:ext cx="3248560" cy="1351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ptos Light" panose="020F0502020204030204" pitchFamily="34" charset="0"/>
              </a:rPr>
              <a:t>TOTAL AVERAGE ERROR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2000" b="1" dirty="0">
              <a:solidFill>
                <a:schemeClr val="tx1"/>
              </a:solidFill>
              <a:latin typeface="Aptos Light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2C8262-E00C-3994-85CD-2147242DFC79}"/>
              </a:ext>
            </a:extLst>
          </p:cNvPr>
          <p:cNvSpPr/>
          <p:nvPr/>
        </p:nvSpPr>
        <p:spPr>
          <a:xfrm>
            <a:off x="15115485" y="2128380"/>
            <a:ext cx="2544264" cy="50879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  <a:latin typeface="Aptos Light" panose="020F0502020204030204" pitchFamily="34" charset="0"/>
              </a:rPr>
              <a:t>INPUT PERTURBATION</a:t>
            </a: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A91859D-A593-9C7D-6669-689517B7F383}"/>
              </a:ext>
            </a:extLst>
          </p:cNvPr>
          <p:cNvSpPr/>
          <p:nvPr/>
        </p:nvSpPr>
        <p:spPr>
          <a:xfrm>
            <a:off x="15642668" y="6579508"/>
            <a:ext cx="1489898" cy="4373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ptos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0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16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Turpin</dc:creator>
  <cp:lastModifiedBy>Andre Turpin</cp:lastModifiedBy>
  <cp:revision>28</cp:revision>
  <dcterms:created xsi:type="dcterms:W3CDTF">2024-03-19T23:39:39Z</dcterms:created>
  <dcterms:modified xsi:type="dcterms:W3CDTF">2024-04-26T01:36:16Z</dcterms:modified>
</cp:coreProperties>
</file>