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3EDC-1801-44E6-AFF7-1C8FCE3661DA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0AAAB-45B5-4A2A-A72F-6E60C31DB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0AAAB-45B5-4A2A-A72F-6E60C31DB6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C170-42E1-4609-A361-77B727D1BBB6}" type="datetimeFigureOut">
              <a:rPr lang="en-US" smtClean="0"/>
              <a:pPr/>
              <a:t>07-Aug-15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884E-8D68-4495-ACAC-1609903A4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75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Beginner Guide</a:t>
            </a:r>
            <a:b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7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b="1" dirty="0" smtClean="0"/>
              <a:t>	      </a:t>
            </a:r>
            <a:endParaRPr lang="en-US" sz="7200" b="1" dirty="0" smtClean="0"/>
          </a:p>
          <a:p>
            <a:endParaRPr lang="en-US" sz="7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6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and </a:t>
            </a:r>
            <a:r>
              <a:rPr lang="en-US" sz="6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GitHub</a:t>
            </a:r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7200" b="1" dirty="0" smtClean="0"/>
              <a:t> </a:t>
            </a:r>
            <a:endParaRPr lang="en-US" sz="2000" b="1" dirty="0"/>
          </a:p>
        </p:txBody>
      </p:sp>
      <p:pic>
        <p:nvPicPr>
          <p:cNvPr id="1026" name="Picture 2" descr="C:\Users\user pc\Download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98019"/>
            <a:ext cx="2971800" cy="1450181"/>
          </a:xfrm>
          <a:prstGeom prst="rect">
            <a:avLst/>
          </a:prstGeom>
          <a:noFill/>
        </p:spPr>
      </p:pic>
      <p:pic>
        <p:nvPicPr>
          <p:cNvPr id="1027" name="Picture 3" descr="C:\Users\user pc\Downloads\Octoc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971800"/>
            <a:ext cx="2362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371600"/>
            <a:ext cx="85344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4800" dirty="0" smtClean="0"/>
              <a:t>-&gt; $ </a:t>
            </a:r>
            <a:r>
              <a:rPr lang="en-US" sz="4800" dirty="0" err="1" smtClean="0"/>
              <a:t>git</a:t>
            </a:r>
            <a:r>
              <a:rPr lang="en-US" sz="4800" dirty="0" smtClean="0"/>
              <a:t>  add </a:t>
            </a:r>
            <a:r>
              <a:rPr lang="en-US" sz="4800" dirty="0" err="1" smtClean="0"/>
              <a:t>filename.extension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Like : -&gt; $ </a:t>
            </a:r>
            <a:r>
              <a:rPr lang="en-US" sz="4800" dirty="0" err="1" smtClean="0"/>
              <a:t>git</a:t>
            </a:r>
            <a:r>
              <a:rPr lang="en-US" sz="4800" dirty="0" smtClean="0"/>
              <a:t> add main.txt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" y="3581400"/>
            <a:ext cx="77724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0" dirty="0" smtClean="0"/>
              <a:t>	    -&gt; $ </a:t>
            </a:r>
            <a:r>
              <a:rPr lang="en-US" sz="6000" dirty="0" err="1" smtClean="0"/>
              <a:t>git</a:t>
            </a:r>
            <a:r>
              <a:rPr lang="en-US" sz="6000" dirty="0" smtClean="0"/>
              <a:t>  add .</a:t>
            </a:r>
            <a:r>
              <a:rPr lang="en-US" sz="3200" dirty="0" smtClean="0"/>
              <a:t> </a:t>
            </a:r>
            <a:r>
              <a:rPr lang="en-US" sz="4400" dirty="0" smtClean="0"/>
              <a:t>    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4114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	          add all file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14961"/>
            <a:ext cx="86106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/>
              <a:t>-&gt;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Status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(to view current status ) </a:t>
            </a:r>
            <a:r>
              <a:rPr lang="en-US" sz="3600" dirty="0" smtClean="0"/>
              <a:t>     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85800" y="4114800"/>
            <a:ext cx="84582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-&gt; 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commit  –m “Your message here”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(record a snapshot of staging area</a:t>
            </a:r>
            <a:r>
              <a:rPr lang="en-US" sz="2800" dirty="0" smtClean="0"/>
              <a:t>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85800" y="2667000"/>
            <a:ext cx="8534400" cy="1261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/>
              <a:t>-&gt;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diff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(</a:t>
            </a:r>
            <a:r>
              <a:rPr lang="en-US" sz="2000" dirty="0" smtClean="0"/>
              <a:t>to view the changes )</a:t>
            </a:r>
            <a:r>
              <a:rPr lang="en-US" sz="3200" dirty="0" smtClean="0"/>
              <a:t>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524000"/>
            <a:ext cx="861060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-&gt; 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log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(to view the changes that we have made</a:t>
            </a:r>
            <a:r>
              <a:rPr lang="en-US" sz="2000" dirty="0" smtClean="0"/>
              <a:t>) </a:t>
            </a:r>
            <a:r>
              <a:rPr lang="en-US" sz="3200" dirty="0" smtClean="0"/>
              <a:t>    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3124200"/>
            <a:ext cx="8610600" cy="12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/>
              <a:t>-&gt;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$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Show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hash_keyword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(to view any particular changes ) </a:t>
            </a:r>
            <a:r>
              <a:rPr lang="en-US" sz="3200" dirty="0" smtClean="0"/>
              <a:t>  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			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Check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81200" y="1600200"/>
            <a:ext cx="7162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show hash number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819400"/>
            <a:ext cx="7162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hash number </a:t>
            </a:r>
            <a:br>
              <a:rPr lang="en-US" sz="2800" dirty="0" smtClean="0"/>
            </a:br>
            <a:r>
              <a:rPr lang="en-US" sz="2800" dirty="0" smtClean="0"/>
              <a:t>-&gt; cat </a:t>
            </a:r>
            <a:r>
              <a:rPr lang="en-US" sz="2800" dirty="0" err="1" smtClean="0"/>
              <a:t>filename.extension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81200" y="4267200"/>
            <a:ext cx="716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/>
              <a:t>-&gt; </a:t>
            </a:r>
            <a:r>
              <a:rPr lang="en-US" sz="3200" dirty="0" err="1" smtClean="0"/>
              <a:t>git</a:t>
            </a:r>
            <a:r>
              <a:rPr lang="en-US" sz="3200" dirty="0" smtClean="0"/>
              <a:t> checkout master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1524000"/>
            <a:ext cx="7543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</a:t>
            </a:r>
            <a:r>
              <a:rPr lang="en-US" sz="2800" dirty="0" err="1" smtClean="0"/>
              <a:t>filename.extension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00200" y="2209800"/>
            <a:ext cx="7543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hash </a:t>
            </a:r>
            <a:r>
              <a:rPr lang="en-US" sz="2800" dirty="0" err="1" smtClean="0"/>
              <a:t>filename.extension</a:t>
            </a:r>
            <a:endParaRPr lang="en-US" sz="2800" dirty="0" smtClean="0"/>
          </a:p>
          <a:p>
            <a:r>
              <a:rPr lang="en-US" sz="2800" dirty="0" smtClean="0"/>
              <a:t>-&gt; cat filename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276600"/>
            <a:ext cx="7543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-&gt;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master -f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533400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		     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Individual Check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:\Users\user pc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 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Repository Hosting Service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371600"/>
            <a:ext cx="44196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126" name="Picture 3" descr="C:\Users\user pc\Downloads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524000"/>
            <a:ext cx="25146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7" name="Picture 4" descr="C:\Users\user pc\Downloads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24000"/>
            <a:ext cx="3279775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8" name="Picture 5" descr="C:\Users\user pc\Downloads\download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524000"/>
            <a:ext cx="13970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9" name="Picture 9" descr="C:\Users\user pc\Downloads\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114800"/>
            <a:ext cx="8229600" cy="2214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5"/>
          <p:cNvSpPr txBox="1">
            <a:spLocks/>
          </p:cNvSpPr>
          <p:nvPr/>
        </p:nvSpPr>
        <p:spPr bwMode="auto">
          <a:xfrm>
            <a:off x="304800" y="30480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Some Tech Giants Use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it</a:t>
            </a:r>
          </a:p>
        </p:txBody>
      </p:sp>
      <p:pic>
        <p:nvPicPr>
          <p:cNvPr id="5125" name="Picture 2" descr="C:\Users\user pc\Downloads\download (1)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1524000"/>
            <a:ext cx="13716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account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smtClean="0"/>
              <a:t>Go to:     </a:t>
            </a:r>
            <a:r>
              <a:rPr lang="en-US" smtClean="0">
                <a:solidFill>
                  <a:schemeClr val="accent1"/>
                </a:solidFill>
              </a:rPr>
              <a:t>https://github.com/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Public key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ssh-keygen -t rsa -b 4096 -C "</a:t>
            </a:r>
            <a:r>
              <a:rPr lang="de-DE" i="1" smtClean="0"/>
              <a:t>your_email@example.com</a:t>
            </a:r>
            <a:r>
              <a:rPr lang="de-DE" smtClean="0"/>
              <a:t>"</a:t>
            </a:r>
          </a:p>
          <a:p>
            <a:r>
              <a:rPr lang="en-US" smtClean="0"/>
              <a:t>clip &lt; ~/.ssh/id_rsa.pub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 clone /url/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 clone /url/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</a:rPr>
              <a:t>VCS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4103" name="Picture 7" descr="C:\Users\user pc\Downloads\basic_dif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962400"/>
            <a:ext cx="50292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71600"/>
            <a:ext cx="4419600" cy="2743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219200"/>
            <a:ext cx="4267200" cy="2590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Understanding What Happened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Restoring Previous Versions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Storing Versions (Properly)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Collaboration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Backup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04" name="Picture 8" descr="C:\Users\user pc\Downloads\VersionControl-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67995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Conflict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 head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87514"/>
            <a:ext cx="487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		</a:t>
            </a:r>
            <a:r>
              <a:rPr lang="en-US" sz="4000" b="1" dirty="0" err="1" smtClean="0"/>
              <a:t>Git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447800"/>
            <a:ext cx="4419600" cy="502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version control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 fast, free and Open Source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easy and fun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user pc\Downloads\LinuxCon_Europe_Linus_Torvalds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8600"/>
            <a:ext cx="4191000" cy="644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 Master Remote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-am</a:t>
            </a:r>
          </a:p>
          <a:p>
            <a:r>
              <a:rPr lang="en-US" smtClean="0"/>
              <a:t>-u</a:t>
            </a:r>
          </a:p>
          <a:p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Importance of </a:t>
            </a:r>
            <a:r>
              <a:rPr lang="en-US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Git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 Industries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Octo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4075" y="0"/>
            <a:ext cx="1059925" cy="88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057400"/>
            <a:ext cx="6096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    	      </a:t>
            </a:r>
            <a:r>
              <a:rPr lang="en-US" sz="4000" b="1" dirty="0" err="1" smtClean="0"/>
              <a:t>Git</a:t>
            </a:r>
            <a:r>
              <a:rPr lang="en-US" sz="4000" b="1" dirty="0" smtClean="0"/>
              <a:t> Download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066800" y="3048000"/>
            <a:ext cx="7391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      https://git-scm.com/downloads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9069"/>
            <a:ext cx="9144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       Command  we need to know to use </a:t>
            </a:r>
            <a:r>
              <a:rPr lang="en-US" sz="3600" b="1" dirty="0" err="1" smtClean="0"/>
              <a:t>Git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05000"/>
            <a:ext cx="9144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>
              <a:buFont typeface="Wingdings" pitchFamily="2" charset="2"/>
              <a:buChar char="Ø"/>
            </a:pPr>
            <a:r>
              <a:rPr lang="en-US" sz="4400" dirty="0" smtClean="0"/>
              <a:t>Commit</a:t>
            </a:r>
          </a:p>
          <a:p>
            <a:pPr lvl="3">
              <a:buFont typeface="Wingdings" pitchFamily="2" charset="2"/>
              <a:buChar char="Ø"/>
            </a:pPr>
            <a:r>
              <a:rPr lang="en-US" sz="4400" dirty="0" smtClean="0"/>
              <a:t>Push</a:t>
            </a:r>
          </a:p>
          <a:p>
            <a:pPr lvl="3">
              <a:buFont typeface="Wingdings" pitchFamily="2" charset="2"/>
              <a:buChar char="Ø"/>
            </a:pPr>
            <a:r>
              <a:rPr lang="en-US" sz="4400" dirty="0" smtClean="0"/>
              <a:t>Pull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28800"/>
            <a:ext cx="8153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Init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Add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Status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Log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Show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Merge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stash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9069"/>
            <a:ext cx="9144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       Command  we need to know to use </a:t>
            </a:r>
            <a:r>
              <a:rPr lang="en-US" sz="3600" b="1" dirty="0" err="1" smtClean="0"/>
              <a:t>Git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            </a:t>
            </a:r>
            <a:r>
              <a:rPr lang="en-US" sz="2800" b="1" dirty="0" err="1" smtClean="0"/>
              <a:t>Git</a:t>
            </a:r>
            <a:r>
              <a:rPr lang="en-US" sz="2800" b="1" dirty="0" smtClean="0"/>
              <a:t> Commands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59436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</a:t>
            </a:r>
            <a:r>
              <a:rPr lang="en-US" sz="6000" dirty="0" smtClean="0"/>
              <a:t>-&gt; $ </a:t>
            </a:r>
            <a:r>
              <a:rPr lang="en-US" sz="6000" dirty="0" err="1" smtClean="0"/>
              <a:t>git</a:t>
            </a:r>
            <a:r>
              <a:rPr lang="en-US" sz="6000" dirty="0" smtClean="0"/>
              <a:t> init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733800"/>
            <a:ext cx="60198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        -&gt; $ </a:t>
            </a:r>
            <a:r>
              <a:rPr lang="en-US" sz="6000" dirty="0" err="1" smtClean="0"/>
              <a:t>ls</a:t>
            </a:r>
            <a:r>
              <a:rPr lang="en-US" sz="6000" dirty="0" smtClean="0"/>
              <a:t> -la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480846"/>
            <a:ext cx="41148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	 Initialize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in your project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766846"/>
            <a:ext cx="41148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	to Show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files list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533400"/>
            <a:ext cx="5181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	Three Tree Architecture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86000"/>
            <a:ext cx="4953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        Working Directory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3429000"/>
            <a:ext cx="335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        Staging Area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495800"/>
            <a:ext cx="2514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   Repository</a:t>
            </a:r>
            <a:endParaRPr lang="en-US" sz="3200" dirty="0"/>
          </a:p>
        </p:txBody>
      </p:sp>
      <p:sp>
        <p:nvSpPr>
          <p:cNvPr id="7" name="Down Arrow 6"/>
          <p:cNvSpPr/>
          <p:nvPr/>
        </p:nvSpPr>
        <p:spPr>
          <a:xfrm>
            <a:off x="3581400" y="2971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657600" y="4038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228</Words>
  <Application>Microsoft Office PowerPoint</Application>
  <PresentationFormat>On-screen Show (4:3)</PresentationFormat>
  <Paragraphs>81</Paragraphs>
  <Slides>30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Beginner Guide to </vt:lpstr>
      <vt:lpstr>VCS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Some Git Repository Hosting Service</vt:lpstr>
      <vt:lpstr>Create account</vt:lpstr>
      <vt:lpstr>Git Public key</vt:lpstr>
      <vt:lpstr>Clone</vt:lpstr>
      <vt:lpstr>clone</vt:lpstr>
      <vt:lpstr>Push</vt:lpstr>
      <vt:lpstr>Pull</vt:lpstr>
      <vt:lpstr>Conflict management </vt:lpstr>
      <vt:lpstr>commit</vt:lpstr>
      <vt:lpstr>diff</vt:lpstr>
      <vt:lpstr>reset</vt:lpstr>
      <vt:lpstr>amend</vt:lpstr>
      <vt:lpstr>Merge</vt:lpstr>
      <vt:lpstr>Branching</vt:lpstr>
      <vt:lpstr>Diff head</vt:lpstr>
      <vt:lpstr>Origin Master Remote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RaNgo</dc:creator>
  <cp:lastModifiedBy>user pc</cp:lastModifiedBy>
  <cp:revision>42</cp:revision>
  <dcterms:created xsi:type="dcterms:W3CDTF">2015-08-01T15:58:32Z</dcterms:created>
  <dcterms:modified xsi:type="dcterms:W3CDTF">2015-08-07T07:27:19Z</dcterms:modified>
</cp:coreProperties>
</file>