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2" autoAdjust="0"/>
    <p:restoredTop sz="94660"/>
  </p:normalViewPr>
  <p:slideViewPr>
    <p:cSldViewPr>
      <p:cViewPr varScale="1">
        <p:scale>
          <a:sx n="68" d="100"/>
          <a:sy n="68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3EDC-1801-44E6-AFF7-1C8FCE3661DA}" type="datetimeFigureOut">
              <a:rPr lang="en-US" smtClean="0"/>
              <a:t>07-Aug-15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AAAB-45B5-4A2A-A72F-6E60C31DB6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0AAAB-45B5-4A2A-A72F-6E60C31DB6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Beginner </a:t>
            </a:r>
            <a: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Guide</a:t>
            </a:r>
            <a:b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b="1" dirty="0" smtClean="0"/>
              <a:t>	      </a:t>
            </a:r>
            <a:r>
              <a:rPr lang="en-US" sz="6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</a:t>
            </a:r>
            <a:r>
              <a:rPr lang="en-US" sz="6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GitHub</a:t>
            </a:r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6600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14961"/>
            <a:ext cx="8610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Status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(to view current status ) </a:t>
            </a:r>
            <a:r>
              <a:rPr lang="en-US" sz="3600" dirty="0" smtClean="0"/>
              <a:t>     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85800" y="4114800"/>
            <a:ext cx="84582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-&gt; 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commit  –m “Your message here”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(record a snapshot of staging area</a:t>
            </a:r>
            <a:r>
              <a:rPr lang="en-US" sz="2800" dirty="0" smtClean="0"/>
              <a:t>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8534400" cy="1261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diff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(</a:t>
            </a:r>
            <a:r>
              <a:rPr lang="en-US" sz="2000" dirty="0" smtClean="0"/>
              <a:t>to view the changes )</a:t>
            </a:r>
            <a:r>
              <a:rPr lang="en-US" sz="3200" dirty="0" smtClean="0"/>
              <a:t>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524000"/>
            <a:ext cx="861060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-&gt; 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log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(to view the changes that we have made</a:t>
            </a:r>
            <a:r>
              <a:rPr lang="en-US" sz="2000" dirty="0" smtClean="0"/>
              <a:t>) </a:t>
            </a:r>
            <a:r>
              <a:rPr lang="en-US" sz="3200" dirty="0" smtClean="0"/>
              <a:t>    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3124200"/>
            <a:ext cx="8610600" cy="12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Show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hash_keyword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(to view any particular changes ) </a:t>
            </a:r>
            <a:r>
              <a:rPr lang="en-US" sz="3200" dirty="0" smtClean="0"/>
              <a:t>  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			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Commit Check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81200" y="1600200"/>
            <a:ext cx="7162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show hash number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819400"/>
            <a:ext cx="7162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hash number </a:t>
            </a:r>
            <a:br>
              <a:rPr lang="en-US" sz="2800" dirty="0" smtClean="0"/>
            </a:br>
            <a:r>
              <a:rPr lang="en-US" sz="2800" dirty="0" smtClean="0"/>
              <a:t>-&gt; cat </a:t>
            </a:r>
            <a:r>
              <a:rPr lang="en-US" sz="2800" dirty="0" err="1" smtClean="0"/>
              <a:t>filename.extension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81200" y="4267200"/>
            <a:ext cx="716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/>
              <a:t>-&gt; </a:t>
            </a:r>
            <a:r>
              <a:rPr lang="en-US" sz="3200" dirty="0" err="1" smtClean="0"/>
              <a:t>git</a:t>
            </a:r>
            <a:r>
              <a:rPr lang="en-US" sz="3200" dirty="0" smtClean="0"/>
              <a:t> checkout master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524000"/>
            <a:ext cx="7543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</a:t>
            </a:r>
            <a:r>
              <a:rPr lang="en-US" sz="2800" dirty="0" err="1" smtClean="0"/>
              <a:t>filename.extension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209800"/>
            <a:ext cx="7543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hash </a:t>
            </a:r>
            <a:r>
              <a:rPr lang="en-US" sz="2800" dirty="0" err="1" smtClean="0"/>
              <a:t>filename.extension</a:t>
            </a:r>
            <a:endParaRPr lang="en-US" sz="2800" dirty="0" smtClean="0"/>
          </a:p>
          <a:p>
            <a:r>
              <a:rPr lang="en-US" sz="2800" dirty="0" smtClean="0"/>
              <a:t>-&gt; cat filename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76600"/>
            <a:ext cx="7543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master -f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533400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		     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Individual </a:t>
            </a:r>
            <a:r>
              <a:rPr lang="en-US" sz="2400" dirty="0" smtClean="0"/>
              <a:t>Check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87514"/>
            <a:ext cx="487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		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219200"/>
            <a:ext cx="4419600" cy="502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version control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fast, free and Open Source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easy and fun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user pc\Downloads\LinuxCon_Europe_Linus_Torvalds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4191000" cy="644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Importance of </a:t>
            </a:r>
            <a:r>
              <a:rPr lang="en-US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Git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 Industries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Octo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4075" y="0"/>
            <a:ext cx="1059925" cy="88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057400"/>
            <a:ext cx="6096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    </a:t>
            </a:r>
            <a:r>
              <a:rPr lang="en-US" sz="4000" b="1" dirty="0" smtClean="0"/>
              <a:t>	      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</a:t>
            </a:r>
            <a:r>
              <a:rPr lang="en-US" sz="4000" b="1" dirty="0" smtClean="0"/>
              <a:t>Download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066800" y="3048000"/>
            <a:ext cx="7391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/>
              <a:t>     </a:t>
            </a:r>
            <a:r>
              <a:rPr lang="en-US" sz="3600" dirty="0" smtClean="0"/>
              <a:t>https</a:t>
            </a:r>
            <a:r>
              <a:rPr lang="en-US" sz="3600" dirty="0" smtClean="0"/>
              <a:t>://git-scm.com/downloads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9069"/>
            <a:ext cx="9144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     Command  </a:t>
            </a:r>
            <a:r>
              <a:rPr lang="en-US" sz="3600" b="1" dirty="0" smtClean="0"/>
              <a:t>we need to know to use </a:t>
            </a:r>
            <a:r>
              <a:rPr lang="en-US" sz="3600" b="1" dirty="0" err="1" smtClean="0"/>
              <a:t>Git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9144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Commit</a:t>
            </a:r>
          </a:p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Push</a:t>
            </a:r>
          </a:p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Pull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28800"/>
            <a:ext cx="8153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Init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Add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Status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Log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Show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Merge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stash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9069"/>
            <a:ext cx="9144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     Command  </a:t>
            </a:r>
            <a:r>
              <a:rPr lang="en-US" sz="3600" b="1" dirty="0" smtClean="0"/>
              <a:t>we need to know to use </a:t>
            </a:r>
            <a:r>
              <a:rPr lang="en-US" sz="3600" b="1" dirty="0" err="1" smtClean="0"/>
              <a:t>Git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          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 </a:t>
            </a:r>
            <a:r>
              <a:rPr lang="en-US" sz="2800" b="1" dirty="0" smtClean="0"/>
              <a:t>Commands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59436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  <a:r>
              <a:rPr lang="en-US" sz="6000" dirty="0" smtClean="0"/>
              <a:t>-&gt; </a:t>
            </a:r>
            <a:r>
              <a:rPr lang="en-US" sz="6000" dirty="0" smtClean="0"/>
              <a:t>$ </a:t>
            </a:r>
            <a:r>
              <a:rPr lang="en-US" sz="6000" dirty="0" err="1" smtClean="0"/>
              <a:t>git</a:t>
            </a:r>
            <a:r>
              <a:rPr lang="en-US" sz="6000" dirty="0" smtClean="0"/>
              <a:t> </a:t>
            </a:r>
            <a:r>
              <a:rPr lang="en-US" sz="6000" dirty="0" smtClean="0"/>
              <a:t>init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733800"/>
            <a:ext cx="60198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        -&gt; </a:t>
            </a:r>
            <a:r>
              <a:rPr lang="en-US" sz="6000" dirty="0" smtClean="0"/>
              <a:t>$ </a:t>
            </a:r>
            <a:r>
              <a:rPr lang="en-US" sz="6000" dirty="0" err="1" smtClean="0"/>
              <a:t>ls</a:t>
            </a:r>
            <a:r>
              <a:rPr lang="en-US" sz="6000" dirty="0" smtClean="0"/>
              <a:t> -la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480846"/>
            <a:ext cx="4114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	 Initialize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in your project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766846"/>
            <a:ext cx="4114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	to Show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files list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533400"/>
            <a:ext cx="5181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	Three Tree Architecture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        Working Directory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3429000"/>
            <a:ext cx="335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/>
              <a:t>       Staging Area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495800"/>
            <a:ext cx="2514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   Repository</a:t>
            </a:r>
            <a:endParaRPr lang="en-US" sz="3200" dirty="0"/>
          </a:p>
        </p:txBody>
      </p:sp>
      <p:sp>
        <p:nvSpPr>
          <p:cNvPr id="7" name="Down Arrow 6"/>
          <p:cNvSpPr/>
          <p:nvPr/>
        </p:nvSpPr>
        <p:spPr>
          <a:xfrm>
            <a:off x="3581400" y="2971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657600" y="4038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371600"/>
            <a:ext cx="85344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4800" dirty="0" smtClean="0"/>
              <a:t>-&gt; $ </a:t>
            </a:r>
            <a:r>
              <a:rPr lang="en-US" sz="4800" dirty="0" err="1" smtClean="0"/>
              <a:t>git</a:t>
            </a:r>
            <a:r>
              <a:rPr lang="en-US" sz="4800" dirty="0" smtClean="0"/>
              <a:t>  add </a:t>
            </a:r>
            <a:r>
              <a:rPr lang="en-US" sz="4800" dirty="0" err="1" smtClean="0"/>
              <a:t>filename.extension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Like : -&gt; $ </a:t>
            </a:r>
            <a:r>
              <a:rPr lang="en-US" sz="4800" dirty="0" err="1" smtClean="0"/>
              <a:t>git</a:t>
            </a:r>
            <a:r>
              <a:rPr lang="en-US" sz="4800" dirty="0" smtClean="0"/>
              <a:t> add main.txt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3581400"/>
            <a:ext cx="77724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0" dirty="0" smtClean="0"/>
              <a:t>	    -&gt; </a:t>
            </a:r>
            <a:r>
              <a:rPr lang="en-US" sz="6000" dirty="0" smtClean="0"/>
              <a:t>$ </a:t>
            </a:r>
            <a:r>
              <a:rPr lang="en-US" sz="6000" dirty="0" err="1" smtClean="0"/>
              <a:t>git</a:t>
            </a:r>
            <a:r>
              <a:rPr lang="en-US" sz="6000" dirty="0" smtClean="0"/>
              <a:t>  add </a:t>
            </a:r>
            <a:r>
              <a:rPr lang="en-US" sz="6000" dirty="0" smtClean="0"/>
              <a:t>.</a:t>
            </a:r>
            <a:r>
              <a:rPr lang="en-US" sz="3200" dirty="0" smtClean="0"/>
              <a:t> </a:t>
            </a:r>
            <a:r>
              <a:rPr lang="en-US" sz="4400" dirty="0" smtClean="0"/>
              <a:t>    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4114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	          add all file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148</Words>
  <Application>Microsoft Office PowerPoint</Application>
  <PresentationFormat>On-screen Show (4:3)</PresentationFormat>
  <Paragraphs>48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Beginner Guide to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RaNgo</dc:creator>
  <cp:lastModifiedBy>user pc</cp:lastModifiedBy>
  <cp:revision>39</cp:revision>
  <dcterms:created xsi:type="dcterms:W3CDTF">2015-08-01T15:58:32Z</dcterms:created>
  <dcterms:modified xsi:type="dcterms:W3CDTF">2015-08-07T07:03:31Z</dcterms:modified>
</cp:coreProperties>
</file>