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829DB-817A-EBE2-0C30-8383A374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D07BBF-0DFA-B9DE-088D-6E480667E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B854-9B6A-DEF5-B236-084891D7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26C5A-CB4E-C1F0-8AF5-4AF616AE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3C36D-A5A5-8D2D-841E-AEBF8B39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32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9E1A8-71F7-72E8-4D31-836539D3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A55C98-405A-ABD3-60AD-9C221793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1A0A7-FDF6-9FD6-0C32-73E810A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67795-D32B-42F7-B3F4-B24F2417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F1F21-1F32-7F6E-BDC2-05E24CD3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526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C8E018-21C0-598D-1980-FDBD99B9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A7381-B475-0210-F18D-33022D77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08F31-53BF-E88E-0C5E-957C513D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736C3-5B45-0C6B-3EB2-FA638E41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4F6B0-1010-EBA7-9C2D-E5FDBDCF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74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D4B4-8F27-ED8F-8348-BA51A58C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DD37D-965D-9841-0DF0-1FBA6B2A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3D07-3383-5DDF-0DD2-1BFDAAC8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ECFF2-8312-4CD4-4A2A-65565893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16BD4-2D4C-18C8-0A7B-8BA72BE7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4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92B85-97D4-B10C-E5CC-DD155BA7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9437B-28D3-B643-CFB1-B97ED42CC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327EF-6C3C-ACF0-64E8-F37E300B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589C-8DAD-C5F7-9032-4FABCC1E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9B786-C40A-C941-0814-7C6B7E2C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82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A5052-4D6C-BE07-FE3E-A808C761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F4D9E-A700-A9F7-4EF1-BC56D265F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11C493-7AE2-D966-7EF9-E0D6008F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1940D-2A40-E2B7-D764-28DE7914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CFC0F-6175-301F-D593-DD78DEE0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F2C0C-8E9A-FBD3-69CC-BA0513B9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720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B758-F17F-8000-AE03-CA06B981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C9C39-032B-B646-59A1-83382D92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59C24-C2D1-9830-A0F3-0CE037F0F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D02EE8-28F6-2581-B19D-72A928B23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EE223-7489-5F02-A541-EB075450F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4BD056-D3AF-10DE-93A2-901AF5D9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A4D21E-30D0-E1AB-E3C8-2986DBB7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70248-8D93-8C93-C0F4-1B45D49F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2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FE601-4DF6-C81D-BDDA-10BBF895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6285B1-1FAE-DC7B-96E3-DD1F915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E0522-EECA-4226-B7D1-6368002B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87437B-213A-2C57-8479-CE8D6F28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7BAF12-F1D9-63E7-42BC-9370760A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5F8691-60EB-0BF7-F587-8642A3F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85D982-E9C5-6C62-6C27-A937C91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45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EA773-94EA-4A54-9C90-F520FD4F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5A2C5-1436-6D10-F50F-4814D3B3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090C8-3AAB-F4BA-C68F-BBB69D067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C91A7-77B6-C4B1-D606-6F112260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4CD43-ADFB-4EC8-9FD5-18ACE0A3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3720B-BEB4-6B8E-C3A7-F1386F17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137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E8FE-5655-35E4-98A9-D52CE249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158BC2-C168-992C-A40D-2221E7AEA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E96BD-D124-AF82-FD46-79A718EC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D8861-2C7A-8C4F-EDC2-3868354A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9111F-7059-8860-99EB-ACBF9094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F32FC-8E3C-D6E6-9F6D-2D1E2364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63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6793B6-C8E8-D27F-0C19-CF257488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3DFF9-64F8-DA74-D36B-5270111D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CADBD-49E2-E08D-8CD2-C201353CA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47D47-8C80-8A41-A128-BD1C67CE838E}" type="datetimeFigureOut">
              <a:rPr kumimoji="1" lang="ko-KR" altLang="en-US" smtClean="0"/>
              <a:t>2024. 5. 28.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49FF5-DA94-C12F-864F-0C6D9C3C2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3B7E-74FD-FAE2-CEA2-3DBDA278B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CB8D6-7DBC-8F4B-A191-1AED3E68F0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984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2354-94CD-CFE1-8DA5-A7457AC1C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딥러닝입문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lang="en" altLang="ko-KR" dirty="0"/>
              <a:t>Assignment</a:t>
            </a:r>
            <a:r>
              <a:rPr lang="en-US" altLang="ko-KR" dirty="0"/>
              <a:t>3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F13B88-29BF-CCF8-480B-15EF99ADB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2021270660</a:t>
            </a:r>
            <a:r>
              <a:rPr kumimoji="1" lang="ko-KR" altLang="en-US" dirty="0"/>
              <a:t> 이지원</a:t>
            </a:r>
          </a:p>
        </p:txBody>
      </p:sp>
    </p:spTree>
    <p:extLst>
      <p:ext uri="{BB962C8B-B14F-4D97-AF65-F5344CB8AC3E}">
        <p14:creationId xmlns:p14="http://schemas.microsoft.com/office/powerpoint/2010/main" val="35088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D5A9-DD34-BC17-F2AC-F1D74D97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① Plot the accuracy when you have [1,2,3] hidden layers in DNN model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E890583-8793-B0AF-679F-2603A6906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3459"/>
            <a:ext cx="4966252" cy="3897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9FF9DA-5A1D-BF63-47DC-8B1D125E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2" y="1496700"/>
            <a:ext cx="5809512" cy="53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D5A9-DD34-BC17-F2AC-F1D74D9765A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" altLang="ko-KR" sz="3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② Plot the accuracy when you change </a:t>
            </a:r>
            <a:r>
              <a:rPr lang="en" altLang="ko-KR" sz="38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batchsize</a:t>
            </a:r>
            <a:r>
              <a:rPr lang="en" altLang="ko-KR" sz="38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to 16, 32, 64, 128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DBC064-1024-AD00-D9A3-93320620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2" y="1319454"/>
            <a:ext cx="6744804" cy="5724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710374-54F1-8A71-A582-309B0F7A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6" y="2192682"/>
            <a:ext cx="4850296" cy="38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9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D5A9-DD34-BC17-F2AC-F1D74D9765A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ko-KR" sz="4000" dirty="0"/>
              <a:t>③ Plot the accuracy when you change the activation function from </a:t>
            </a:r>
            <a:r>
              <a:rPr kumimoji="1" lang="en-US" altLang="ko-KR" sz="4000" dirty="0" err="1"/>
              <a:t>ReLU</a:t>
            </a:r>
            <a:r>
              <a:rPr kumimoji="1" lang="en-US" altLang="ko-KR" sz="4000" dirty="0"/>
              <a:t> to sigmoid</a:t>
            </a:r>
            <a:endParaRPr lang="en" altLang="ko-KR" sz="3800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D74167-31B6-2219-9BFA-5887A273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0425"/>
            <a:ext cx="4592873" cy="35547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7034A9-1305-215F-2C8A-8A9AC00FD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73" y="1392168"/>
            <a:ext cx="6107263" cy="56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</Words>
  <Application>Microsoft Macintosh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Menlo</vt:lpstr>
      <vt:lpstr>Office 테마</vt:lpstr>
      <vt:lpstr>딥러닝입문  Assignment3</vt:lpstr>
      <vt:lpstr>① Plot the accuracy when you have [1,2,3] hidden layers in DNN model</vt:lpstr>
      <vt:lpstr>② Plot the accuracy when you change batchsize to 16, 32, 64, 128</vt:lpstr>
      <vt:lpstr>③ Plot the accuracy when you change the activation function from ReLU to sigmoid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이지원[ 학부재학 / 컴퓨터융합소프트웨어학과 ]</dc:creator>
  <cp:lastModifiedBy>이지원[ 학부재학 / 컴퓨터융합소프트웨어학과 ]</cp:lastModifiedBy>
  <cp:revision>1</cp:revision>
  <dcterms:created xsi:type="dcterms:W3CDTF">2024-05-28T12:19:12Z</dcterms:created>
  <dcterms:modified xsi:type="dcterms:W3CDTF">2024-05-28T12:59:16Z</dcterms:modified>
</cp:coreProperties>
</file>